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61" r:id="rId3"/>
    <p:sldId id="279" r:id="rId4"/>
    <p:sldId id="263" r:id="rId5"/>
    <p:sldId id="262" r:id="rId6"/>
    <p:sldId id="259" r:id="rId7"/>
    <p:sldId id="267" r:id="rId8"/>
    <p:sldId id="266" r:id="rId9"/>
    <p:sldId id="257" r:id="rId10"/>
    <p:sldId id="268" r:id="rId11"/>
    <p:sldId id="269" r:id="rId12"/>
    <p:sldId id="270" r:id="rId13"/>
    <p:sldId id="271" r:id="rId14"/>
    <p:sldId id="272" r:id="rId15"/>
    <p:sldId id="274" r:id="rId16"/>
    <p:sldId id="275" r:id="rId17"/>
    <p:sldId id="276" r:id="rId18"/>
    <p:sldId id="277" r:id="rId19"/>
    <p:sldId id="273" r:id="rId20"/>
    <p:sldId id="278" r:id="rId21"/>
    <p:sldId id="28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B4B852-2991-4BB9-855C-1C6BC4068F9D}" v="30" dt="2021-06-13T17:57:42.1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Styl jasny 1 — Ak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5775" autoAdjust="0"/>
  </p:normalViewPr>
  <p:slideViewPr>
    <p:cSldViewPr snapToGrid="0">
      <p:cViewPr>
        <p:scale>
          <a:sx n="150" d="100"/>
          <a:sy n="150" d="100"/>
        </p:scale>
        <p:origin x="546" y="3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yna Jamroży (262220)" userId="S::262220@student.pwr.edu.pl::721c6d17-2221-4056-8fae-21d9d499543a" providerId="AD" clId="Web-{76B4B852-2991-4BB9-855C-1C6BC4068F9D}"/>
    <pc:docChg chg="modSld">
      <pc:chgData name="Martyna Jamroży (262220)" userId="S::262220@student.pwr.edu.pl::721c6d17-2221-4056-8fae-21d9d499543a" providerId="AD" clId="Web-{76B4B852-2991-4BB9-855C-1C6BC4068F9D}" dt="2021-06-13T17:57:40.999" v="13" actId="20577"/>
      <pc:docMkLst>
        <pc:docMk/>
      </pc:docMkLst>
      <pc:sldChg chg="modSp">
        <pc:chgData name="Martyna Jamroży (262220)" userId="S::262220@student.pwr.edu.pl::721c6d17-2221-4056-8fae-21d9d499543a" providerId="AD" clId="Web-{76B4B852-2991-4BB9-855C-1C6BC4068F9D}" dt="2021-06-13T17:57:40.999" v="13" actId="20577"/>
        <pc:sldMkLst>
          <pc:docMk/>
          <pc:sldMk cId="3206267425" sldId="257"/>
        </pc:sldMkLst>
        <pc:spChg chg="mod">
          <ac:chgData name="Martyna Jamroży (262220)" userId="S::262220@student.pwr.edu.pl::721c6d17-2221-4056-8fae-21d9d499543a" providerId="AD" clId="Web-{76B4B852-2991-4BB9-855C-1C6BC4068F9D}" dt="2021-06-13T17:57:40.999" v="13" actId="20577"/>
          <ac:spMkLst>
            <pc:docMk/>
            <pc:sldMk cId="3206267425" sldId="257"/>
            <ac:spMk id="3" creationId="{C32AF635-4083-495F-A3D4-11B45A1107F7}"/>
          </ac:spMkLst>
        </pc:spChg>
      </pc:sldChg>
      <pc:sldChg chg="modSp">
        <pc:chgData name="Martyna Jamroży (262220)" userId="S::262220@student.pwr.edu.pl::721c6d17-2221-4056-8fae-21d9d499543a" providerId="AD" clId="Web-{76B4B852-2991-4BB9-855C-1C6BC4068F9D}" dt="2021-06-13T17:55:44.570" v="2" actId="20577"/>
        <pc:sldMkLst>
          <pc:docMk/>
          <pc:sldMk cId="2938124586" sldId="259"/>
        </pc:sldMkLst>
        <pc:spChg chg="mod">
          <ac:chgData name="Martyna Jamroży (262220)" userId="S::262220@student.pwr.edu.pl::721c6d17-2221-4056-8fae-21d9d499543a" providerId="AD" clId="Web-{76B4B852-2991-4BB9-855C-1C6BC4068F9D}" dt="2021-06-13T17:55:44.570" v="2" actId="20577"/>
          <ac:spMkLst>
            <pc:docMk/>
            <pc:sldMk cId="2938124586" sldId="259"/>
            <ac:spMk id="3" creationId="{B9F82CD5-9543-487A-8C51-0F13559864B6}"/>
          </ac:spMkLst>
        </pc:spChg>
      </pc:sldChg>
      <pc:sldChg chg="modSp">
        <pc:chgData name="Martyna Jamroży (262220)" userId="S::262220@student.pwr.edu.pl::721c6d17-2221-4056-8fae-21d9d499543a" providerId="AD" clId="Web-{76B4B852-2991-4BB9-855C-1C6BC4068F9D}" dt="2021-06-13T17:56:57.449" v="5" actId="20577"/>
        <pc:sldMkLst>
          <pc:docMk/>
          <pc:sldMk cId="0" sldId="266"/>
        </pc:sldMkLst>
        <pc:spChg chg="mod">
          <ac:chgData name="Martyna Jamroży (262220)" userId="S::262220@student.pwr.edu.pl::721c6d17-2221-4056-8fae-21d9d499543a" providerId="AD" clId="Web-{76B4B852-2991-4BB9-855C-1C6BC4068F9D}" dt="2021-06-13T17:56:57.449" v="5" actId="20577"/>
          <ac:spMkLst>
            <pc:docMk/>
            <pc:sldMk cId="0" sldId="266"/>
            <ac:spMk id="3" creationId="{00000000-0000-0000-0000-000000000000}"/>
          </ac:spMkLst>
        </pc:spChg>
      </pc:sldChg>
    </pc:docChg>
  </pc:docChgLst>
  <pc:docChgLst>
    <pc:chgData name="Martyna Jamroży (262220)" userId="721c6d17-2221-4056-8fae-21d9d499543a" providerId="ADAL" clId="{A18080F1-BED9-3D45-AC52-8FE08AC34256}"/>
    <pc:docChg chg="modSld">
      <pc:chgData name="Martyna Jamroży (262220)" userId="721c6d17-2221-4056-8fae-21d9d499543a" providerId="ADAL" clId="{A18080F1-BED9-3D45-AC52-8FE08AC34256}" dt="2021-06-13T22:57:42.196" v="23" actId="2711"/>
      <pc:docMkLst>
        <pc:docMk/>
      </pc:docMkLst>
      <pc:sldChg chg="modSp mod">
        <pc:chgData name="Martyna Jamroży (262220)" userId="721c6d17-2221-4056-8fae-21d9d499543a" providerId="ADAL" clId="{A18080F1-BED9-3D45-AC52-8FE08AC34256}" dt="2021-06-13T22:50:31.907" v="2" actId="2711"/>
        <pc:sldMkLst>
          <pc:docMk/>
          <pc:sldMk cId="2080383971" sldId="256"/>
        </pc:sldMkLst>
        <pc:spChg chg="mod">
          <ac:chgData name="Martyna Jamroży (262220)" userId="721c6d17-2221-4056-8fae-21d9d499543a" providerId="ADAL" clId="{A18080F1-BED9-3D45-AC52-8FE08AC34256}" dt="2021-06-13T22:50:31.907" v="2" actId="2711"/>
          <ac:spMkLst>
            <pc:docMk/>
            <pc:sldMk cId="2080383971" sldId="256"/>
            <ac:spMk id="2" creationId="{12125067-1096-47B5-B5A4-0AAA96244ECA}"/>
          </ac:spMkLst>
        </pc:spChg>
      </pc:sldChg>
      <pc:sldChg chg="modSp mod">
        <pc:chgData name="Martyna Jamroży (262220)" userId="721c6d17-2221-4056-8fae-21d9d499543a" providerId="ADAL" clId="{A18080F1-BED9-3D45-AC52-8FE08AC34256}" dt="2021-06-13T22:53:17.644" v="17" actId="2711"/>
        <pc:sldMkLst>
          <pc:docMk/>
          <pc:sldMk cId="3206267425" sldId="257"/>
        </pc:sldMkLst>
        <pc:spChg chg="mod">
          <ac:chgData name="Martyna Jamroży (262220)" userId="721c6d17-2221-4056-8fae-21d9d499543a" providerId="ADAL" clId="{A18080F1-BED9-3D45-AC52-8FE08AC34256}" dt="2021-06-13T22:53:07.700" v="16" actId="2711"/>
          <ac:spMkLst>
            <pc:docMk/>
            <pc:sldMk cId="3206267425" sldId="257"/>
            <ac:spMk id="2" creationId="{0BA8DF37-7887-4156-BAED-8709B0C9B1CB}"/>
          </ac:spMkLst>
        </pc:spChg>
        <pc:spChg chg="mod">
          <ac:chgData name="Martyna Jamroży (262220)" userId="721c6d17-2221-4056-8fae-21d9d499543a" providerId="ADAL" clId="{A18080F1-BED9-3D45-AC52-8FE08AC34256}" dt="2021-06-13T22:53:17.644" v="17" actId="2711"/>
          <ac:spMkLst>
            <pc:docMk/>
            <pc:sldMk cId="3206267425" sldId="257"/>
            <ac:spMk id="3" creationId="{C32AF635-4083-495F-A3D4-11B45A1107F7}"/>
          </ac:spMkLst>
        </pc:spChg>
      </pc:sldChg>
      <pc:sldChg chg="modSp mod">
        <pc:chgData name="Martyna Jamroży (262220)" userId="721c6d17-2221-4056-8fae-21d9d499543a" providerId="ADAL" clId="{A18080F1-BED9-3D45-AC52-8FE08AC34256}" dt="2021-06-13T22:52:11.609" v="11" actId="2711"/>
        <pc:sldMkLst>
          <pc:docMk/>
          <pc:sldMk cId="2938124586" sldId="259"/>
        </pc:sldMkLst>
        <pc:spChg chg="mod">
          <ac:chgData name="Martyna Jamroży (262220)" userId="721c6d17-2221-4056-8fae-21d9d499543a" providerId="ADAL" clId="{A18080F1-BED9-3D45-AC52-8FE08AC34256}" dt="2021-06-13T22:52:04.402" v="10" actId="2711"/>
          <ac:spMkLst>
            <pc:docMk/>
            <pc:sldMk cId="2938124586" sldId="259"/>
            <ac:spMk id="2" creationId="{29FFB8AF-0D66-4D08-B09B-D3541D67318C}"/>
          </ac:spMkLst>
        </pc:spChg>
        <pc:spChg chg="mod">
          <ac:chgData name="Martyna Jamroży (262220)" userId="721c6d17-2221-4056-8fae-21d9d499543a" providerId="ADAL" clId="{A18080F1-BED9-3D45-AC52-8FE08AC34256}" dt="2021-06-13T22:52:11.609" v="11" actId="2711"/>
          <ac:spMkLst>
            <pc:docMk/>
            <pc:sldMk cId="2938124586" sldId="259"/>
            <ac:spMk id="3" creationId="{B9F82CD5-9543-487A-8C51-0F13559864B6}"/>
          </ac:spMkLst>
        </pc:spChg>
      </pc:sldChg>
      <pc:sldChg chg="modSp mod">
        <pc:chgData name="Martyna Jamroży (262220)" userId="721c6d17-2221-4056-8fae-21d9d499543a" providerId="ADAL" clId="{A18080F1-BED9-3D45-AC52-8FE08AC34256}" dt="2021-06-13T22:51:27.762" v="7" actId="2711"/>
        <pc:sldMkLst>
          <pc:docMk/>
          <pc:sldMk cId="2019918076" sldId="261"/>
        </pc:sldMkLst>
        <pc:spChg chg="mod">
          <ac:chgData name="Martyna Jamroży (262220)" userId="721c6d17-2221-4056-8fae-21d9d499543a" providerId="ADAL" clId="{A18080F1-BED9-3D45-AC52-8FE08AC34256}" dt="2021-06-13T22:51:27.762" v="7" actId="2711"/>
          <ac:spMkLst>
            <pc:docMk/>
            <pc:sldMk cId="2019918076" sldId="261"/>
            <ac:spMk id="2" creationId="{F3A072CF-9695-4273-87A3-1C54ABA5C7B7}"/>
          </ac:spMkLst>
        </pc:spChg>
        <pc:spChg chg="mod">
          <ac:chgData name="Martyna Jamroży (262220)" userId="721c6d17-2221-4056-8fae-21d9d499543a" providerId="ADAL" clId="{A18080F1-BED9-3D45-AC52-8FE08AC34256}" dt="2021-06-13T22:51:16.472" v="6" actId="2711"/>
          <ac:spMkLst>
            <pc:docMk/>
            <pc:sldMk cId="2019918076" sldId="261"/>
            <ac:spMk id="3" creationId="{90FBE796-12E6-4B7A-9FD6-775674F0783C}"/>
          </ac:spMkLst>
        </pc:spChg>
      </pc:sldChg>
      <pc:sldChg chg="modSp mod">
        <pc:chgData name="Martyna Jamroży (262220)" userId="721c6d17-2221-4056-8fae-21d9d499543a" providerId="ADAL" clId="{A18080F1-BED9-3D45-AC52-8FE08AC34256}" dt="2021-06-13T22:51:53.356" v="9" actId="2711"/>
        <pc:sldMkLst>
          <pc:docMk/>
          <pc:sldMk cId="2035019945" sldId="262"/>
        </pc:sldMkLst>
        <pc:spChg chg="mod">
          <ac:chgData name="Martyna Jamroży (262220)" userId="721c6d17-2221-4056-8fae-21d9d499543a" providerId="ADAL" clId="{A18080F1-BED9-3D45-AC52-8FE08AC34256}" dt="2021-06-13T22:51:45.320" v="8" actId="2711"/>
          <ac:spMkLst>
            <pc:docMk/>
            <pc:sldMk cId="2035019945" sldId="262"/>
            <ac:spMk id="2" creationId="{368AE5AE-806D-41B9-A103-350B241D5593}"/>
          </ac:spMkLst>
        </pc:spChg>
        <pc:spChg chg="mod">
          <ac:chgData name="Martyna Jamroży (262220)" userId="721c6d17-2221-4056-8fae-21d9d499543a" providerId="ADAL" clId="{A18080F1-BED9-3D45-AC52-8FE08AC34256}" dt="2021-06-13T22:51:53.356" v="9" actId="2711"/>
          <ac:spMkLst>
            <pc:docMk/>
            <pc:sldMk cId="2035019945" sldId="262"/>
            <ac:spMk id="3" creationId="{F2ADF4F1-7D6E-4886-AAA2-4AD022FE8BDD}"/>
          </ac:spMkLst>
        </pc:spChg>
      </pc:sldChg>
      <pc:sldChg chg="modSp mod">
        <pc:chgData name="Martyna Jamroży (262220)" userId="721c6d17-2221-4056-8fae-21d9d499543a" providerId="ADAL" clId="{A18080F1-BED9-3D45-AC52-8FE08AC34256}" dt="2021-06-13T22:51:04.908" v="5" actId="1076"/>
        <pc:sldMkLst>
          <pc:docMk/>
          <pc:sldMk cId="0" sldId="264"/>
        </pc:sldMkLst>
        <pc:spChg chg="mod">
          <ac:chgData name="Martyna Jamroży (262220)" userId="721c6d17-2221-4056-8fae-21d9d499543a" providerId="ADAL" clId="{A18080F1-BED9-3D45-AC52-8FE08AC34256}" dt="2021-06-13T22:50:58.547" v="4" actId="2711"/>
          <ac:spMkLst>
            <pc:docMk/>
            <pc:sldMk cId="0" sldId="264"/>
            <ac:spMk id="3" creationId="{00000000-0000-0000-0000-000000000000}"/>
          </ac:spMkLst>
        </pc:spChg>
        <pc:spChg chg="mod">
          <ac:chgData name="Martyna Jamroży (262220)" userId="721c6d17-2221-4056-8fae-21d9d499543a" providerId="ADAL" clId="{A18080F1-BED9-3D45-AC52-8FE08AC34256}" dt="2021-06-13T22:51:04.908" v="5" actId="1076"/>
          <ac:spMkLst>
            <pc:docMk/>
            <pc:sldMk cId="0" sldId="264"/>
            <ac:spMk id="5" creationId="{00000000-0000-0000-0000-000000000000}"/>
          </ac:spMkLst>
        </pc:spChg>
      </pc:sldChg>
      <pc:sldChg chg="modSp mod">
        <pc:chgData name="Martyna Jamroży (262220)" userId="721c6d17-2221-4056-8fae-21d9d499543a" providerId="ADAL" clId="{A18080F1-BED9-3D45-AC52-8FE08AC34256}" dt="2021-06-13T22:52:49.491" v="15" actId="2711"/>
        <pc:sldMkLst>
          <pc:docMk/>
          <pc:sldMk cId="0" sldId="266"/>
        </pc:sldMkLst>
        <pc:spChg chg="mod">
          <ac:chgData name="Martyna Jamroży (262220)" userId="721c6d17-2221-4056-8fae-21d9d499543a" providerId="ADAL" clId="{A18080F1-BED9-3D45-AC52-8FE08AC34256}" dt="2021-06-13T22:52:39.004" v="14" actId="2711"/>
          <ac:spMkLst>
            <pc:docMk/>
            <pc:sldMk cId="0" sldId="266"/>
            <ac:spMk id="2" creationId="{00000000-0000-0000-0000-000000000000}"/>
          </ac:spMkLst>
        </pc:spChg>
        <pc:spChg chg="mod">
          <ac:chgData name="Martyna Jamroży (262220)" userId="721c6d17-2221-4056-8fae-21d9d499543a" providerId="ADAL" clId="{A18080F1-BED9-3D45-AC52-8FE08AC34256}" dt="2021-06-13T22:52:49.491" v="15" actId="2711"/>
          <ac:spMkLst>
            <pc:docMk/>
            <pc:sldMk cId="0" sldId="266"/>
            <ac:spMk id="3" creationId="{00000000-0000-0000-0000-000000000000}"/>
          </ac:spMkLst>
        </pc:spChg>
      </pc:sldChg>
      <pc:sldChg chg="modSp mod">
        <pc:chgData name="Martyna Jamroży (262220)" userId="721c6d17-2221-4056-8fae-21d9d499543a" providerId="ADAL" clId="{A18080F1-BED9-3D45-AC52-8FE08AC34256}" dt="2021-06-13T22:52:28.958" v="13" actId="2711"/>
        <pc:sldMkLst>
          <pc:docMk/>
          <pc:sldMk cId="0" sldId="267"/>
        </pc:sldMkLst>
        <pc:spChg chg="mod">
          <ac:chgData name="Martyna Jamroży (262220)" userId="721c6d17-2221-4056-8fae-21d9d499543a" providerId="ADAL" clId="{A18080F1-BED9-3D45-AC52-8FE08AC34256}" dt="2021-06-13T22:52:20.400" v="12" actId="2711"/>
          <ac:spMkLst>
            <pc:docMk/>
            <pc:sldMk cId="0" sldId="267"/>
            <ac:spMk id="2" creationId="{00000000-0000-0000-0000-000000000000}"/>
          </ac:spMkLst>
        </pc:spChg>
        <pc:spChg chg="mod">
          <ac:chgData name="Martyna Jamroży (262220)" userId="721c6d17-2221-4056-8fae-21d9d499543a" providerId="ADAL" clId="{A18080F1-BED9-3D45-AC52-8FE08AC34256}" dt="2021-06-13T22:52:28.958" v="13" actId="2711"/>
          <ac:spMkLst>
            <pc:docMk/>
            <pc:sldMk cId="0" sldId="267"/>
            <ac:spMk id="3" creationId="{00000000-0000-0000-0000-000000000000}"/>
          </ac:spMkLst>
        </pc:spChg>
      </pc:sldChg>
      <pc:sldChg chg="modSp mod">
        <pc:chgData name="Martyna Jamroży (262220)" userId="721c6d17-2221-4056-8fae-21d9d499543a" providerId="ADAL" clId="{A18080F1-BED9-3D45-AC52-8FE08AC34256}" dt="2021-06-13T22:57:18.097" v="20" actId="2711"/>
        <pc:sldMkLst>
          <pc:docMk/>
          <pc:sldMk cId="0" sldId="268"/>
        </pc:sldMkLst>
        <pc:spChg chg="mod">
          <ac:chgData name="Martyna Jamroży (262220)" userId="721c6d17-2221-4056-8fae-21d9d499543a" providerId="ADAL" clId="{A18080F1-BED9-3D45-AC52-8FE08AC34256}" dt="2021-06-13T22:57:08.018" v="19" actId="2711"/>
          <ac:spMkLst>
            <pc:docMk/>
            <pc:sldMk cId="0" sldId="268"/>
            <ac:spMk id="2" creationId="{00000000-0000-0000-0000-000000000000}"/>
          </ac:spMkLst>
        </pc:spChg>
        <pc:spChg chg="mod">
          <ac:chgData name="Martyna Jamroży (262220)" userId="721c6d17-2221-4056-8fae-21d9d499543a" providerId="ADAL" clId="{A18080F1-BED9-3D45-AC52-8FE08AC34256}" dt="2021-06-13T22:57:18.097" v="20" actId="2711"/>
          <ac:spMkLst>
            <pc:docMk/>
            <pc:sldMk cId="0" sldId="268"/>
            <ac:spMk id="3" creationId="{00000000-0000-0000-0000-000000000000}"/>
          </ac:spMkLst>
        </pc:spChg>
      </pc:sldChg>
      <pc:sldChg chg="modSp mod">
        <pc:chgData name="Martyna Jamroży (262220)" userId="721c6d17-2221-4056-8fae-21d9d499543a" providerId="ADAL" clId="{A18080F1-BED9-3D45-AC52-8FE08AC34256}" dt="2021-06-13T22:57:27.885" v="21" actId="2711"/>
        <pc:sldMkLst>
          <pc:docMk/>
          <pc:sldMk cId="0" sldId="269"/>
        </pc:sldMkLst>
        <pc:spChg chg="mod">
          <ac:chgData name="Martyna Jamroży (262220)" userId="721c6d17-2221-4056-8fae-21d9d499543a" providerId="ADAL" clId="{A18080F1-BED9-3D45-AC52-8FE08AC34256}" dt="2021-06-13T22:57:27.885" v="21" actId="2711"/>
          <ac:spMkLst>
            <pc:docMk/>
            <pc:sldMk cId="0" sldId="269"/>
            <ac:spMk id="2" creationId="{00000000-0000-0000-0000-000000000000}"/>
          </ac:spMkLst>
        </pc:spChg>
      </pc:sldChg>
      <pc:sldChg chg="modSp mod">
        <pc:chgData name="Martyna Jamroży (262220)" userId="721c6d17-2221-4056-8fae-21d9d499543a" providerId="ADAL" clId="{A18080F1-BED9-3D45-AC52-8FE08AC34256}" dt="2021-06-13T22:57:42.196" v="23" actId="2711"/>
        <pc:sldMkLst>
          <pc:docMk/>
          <pc:sldMk cId="0" sldId="270"/>
        </pc:sldMkLst>
        <pc:spChg chg="mod">
          <ac:chgData name="Martyna Jamroży (262220)" userId="721c6d17-2221-4056-8fae-21d9d499543a" providerId="ADAL" clId="{A18080F1-BED9-3D45-AC52-8FE08AC34256}" dt="2021-06-13T22:57:35.383" v="22" actId="2711"/>
          <ac:spMkLst>
            <pc:docMk/>
            <pc:sldMk cId="0" sldId="270"/>
            <ac:spMk id="2" creationId="{00000000-0000-0000-0000-000000000000}"/>
          </ac:spMkLst>
        </pc:spChg>
        <pc:spChg chg="mod">
          <ac:chgData name="Martyna Jamroży (262220)" userId="721c6d17-2221-4056-8fae-21d9d499543a" providerId="ADAL" clId="{A18080F1-BED9-3D45-AC52-8FE08AC34256}" dt="2021-06-13T22:57:42.196" v="23" actId="2711"/>
          <ac:spMkLst>
            <pc:docMk/>
            <pc:sldMk cId="0" sldId="270"/>
            <ac:spMk id="5" creationId="{00000000-0000-0000-0000-000000000000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4T10:59:07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pPr/>
              <a:t>June 14,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437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pPr/>
              <a:t>June 14,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4894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pPr/>
              <a:t>June 14,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746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pPr/>
              <a:t>June 14,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79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pPr/>
              <a:t>June 14,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48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pPr/>
              <a:t>June 14, 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321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pPr/>
              <a:t>June 14,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3523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pPr/>
              <a:t>June 14,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176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pPr/>
              <a:t>June 14,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784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pPr/>
              <a:t>June 14,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280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pPr/>
              <a:t>June 14,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60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June 14,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5964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7" r:id="rId7"/>
    <p:sldLayoutId id="2147483733" r:id="rId8"/>
    <p:sldLayoutId id="2147483734" r:id="rId9"/>
    <p:sldLayoutId id="2147483735" r:id="rId10"/>
    <p:sldLayoutId id="2147483736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7" name="Rectangle 11">
            <a:extLst>
              <a:ext uri="{FF2B5EF4-FFF2-40B4-BE49-F238E27FC236}">
                <a16:creationId xmlns:a16="http://schemas.microsoft.com/office/drawing/2014/main" id="{7DA3C418-758E-4180-A5D0-8655D680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3">
            <a:extLst>
              <a:ext uri="{FF2B5EF4-FFF2-40B4-BE49-F238E27FC236}">
                <a16:creationId xmlns:a16="http://schemas.microsoft.com/office/drawing/2014/main" id="{28C8EF06-5EC3-4883-AFAF-D74FF465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35971" cy="687164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icture containing outdoor, grass, sunset, sun&#10;&#10;Description automatically generated">
            <a:extLst>
              <a:ext uri="{FF2B5EF4-FFF2-40B4-BE49-F238E27FC236}">
                <a16:creationId xmlns:a16="http://schemas.microsoft.com/office/drawing/2014/main" id="{EA6B2412-8E69-4B6B-AD24-D1F927A446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7" r="3160" b="2"/>
          <a:stretch/>
        </p:blipFill>
        <p:spPr>
          <a:xfrm>
            <a:off x="3584196" y="-1"/>
            <a:ext cx="8607807" cy="6871647"/>
          </a:xfrm>
          <a:custGeom>
            <a:avLst/>
            <a:gdLst/>
            <a:ahLst/>
            <a:cxnLst/>
            <a:rect l="l" t="t" r="r" b="b"/>
            <a:pathLst>
              <a:path w="8607807" h="6858000">
                <a:moveTo>
                  <a:pt x="8607807" y="0"/>
                </a:moveTo>
                <a:lnTo>
                  <a:pt x="8607807" y="6858000"/>
                </a:lnTo>
                <a:lnTo>
                  <a:pt x="2049693" y="6858000"/>
                </a:lnTo>
                <a:lnTo>
                  <a:pt x="1546051" y="6858000"/>
                </a:lnTo>
                <a:lnTo>
                  <a:pt x="1535751" y="6815348"/>
                </a:lnTo>
                <a:cubicBezTo>
                  <a:pt x="1530460" y="6761684"/>
                  <a:pt x="1515370" y="6604898"/>
                  <a:pt x="1514301" y="6536022"/>
                </a:cubicBezTo>
                <a:cubicBezTo>
                  <a:pt x="1518045" y="6478504"/>
                  <a:pt x="1528503" y="6437797"/>
                  <a:pt x="1529339" y="6402088"/>
                </a:cubicBezTo>
                <a:cubicBezTo>
                  <a:pt x="1525062" y="6346650"/>
                  <a:pt x="1502062" y="6294623"/>
                  <a:pt x="1493941" y="6256398"/>
                </a:cubicBezTo>
                <a:cubicBezTo>
                  <a:pt x="1502669" y="6241770"/>
                  <a:pt x="1469920" y="6187857"/>
                  <a:pt x="1480613" y="6172741"/>
                </a:cubicBezTo>
                <a:cubicBezTo>
                  <a:pt x="1481020" y="6152279"/>
                  <a:pt x="1458164" y="6048753"/>
                  <a:pt x="1443364" y="6006407"/>
                </a:cubicBezTo>
                <a:cubicBezTo>
                  <a:pt x="1426694" y="5958900"/>
                  <a:pt x="1390307" y="5908317"/>
                  <a:pt x="1380584" y="5887691"/>
                </a:cubicBezTo>
                <a:cubicBezTo>
                  <a:pt x="1370860" y="5867065"/>
                  <a:pt x="1392244" y="5909118"/>
                  <a:pt x="1385023" y="5882650"/>
                </a:cubicBezTo>
                <a:cubicBezTo>
                  <a:pt x="1377800" y="5856181"/>
                  <a:pt x="1345702" y="5759038"/>
                  <a:pt x="1337254" y="5728879"/>
                </a:cubicBezTo>
                <a:cubicBezTo>
                  <a:pt x="1353956" y="5727462"/>
                  <a:pt x="1323673" y="5710676"/>
                  <a:pt x="1334321" y="5701696"/>
                </a:cubicBezTo>
                <a:cubicBezTo>
                  <a:pt x="1343675" y="5695367"/>
                  <a:pt x="1336672" y="5688797"/>
                  <a:pt x="1335877" y="5681564"/>
                </a:cubicBezTo>
                <a:cubicBezTo>
                  <a:pt x="1343201" y="5672524"/>
                  <a:pt x="1329617" y="5640839"/>
                  <a:pt x="1319978" y="5632219"/>
                </a:cubicBezTo>
                <a:cubicBezTo>
                  <a:pt x="1286551" y="5611011"/>
                  <a:pt x="1310947" y="5568721"/>
                  <a:pt x="1285321" y="5551224"/>
                </a:cubicBezTo>
                <a:cubicBezTo>
                  <a:pt x="1281540" y="5545203"/>
                  <a:pt x="1279983" y="5539432"/>
                  <a:pt x="1279815" y="5533855"/>
                </a:cubicBezTo>
                <a:lnTo>
                  <a:pt x="1282507" y="5518422"/>
                </a:lnTo>
                <a:lnTo>
                  <a:pt x="1289604" y="5514404"/>
                </a:lnTo>
                <a:lnTo>
                  <a:pt x="1287766" y="5504772"/>
                </a:lnTo>
                <a:lnTo>
                  <a:pt x="1288829" y="5502102"/>
                </a:lnTo>
                <a:cubicBezTo>
                  <a:pt x="1290896" y="5497007"/>
                  <a:pt x="1292688" y="5491968"/>
                  <a:pt x="1293373" y="5486914"/>
                </a:cubicBezTo>
                <a:cubicBezTo>
                  <a:pt x="1288690" y="5472938"/>
                  <a:pt x="1272696" y="5448436"/>
                  <a:pt x="1260736" y="5418245"/>
                </a:cubicBezTo>
                <a:cubicBezTo>
                  <a:pt x="1238579" y="5385699"/>
                  <a:pt x="1238884" y="5340972"/>
                  <a:pt x="1221610" y="5305770"/>
                </a:cubicBezTo>
                <a:lnTo>
                  <a:pt x="1216099" y="5298785"/>
                </a:lnTo>
                <a:lnTo>
                  <a:pt x="1217278" y="5268992"/>
                </a:lnTo>
                <a:cubicBezTo>
                  <a:pt x="1221588" y="5263843"/>
                  <a:pt x="1222716" y="5256480"/>
                  <a:pt x="1218469" y="5250149"/>
                </a:cubicBezTo>
                <a:lnTo>
                  <a:pt x="1206220" y="5142322"/>
                </a:lnTo>
                <a:cubicBezTo>
                  <a:pt x="1205294" y="5106716"/>
                  <a:pt x="1196908" y="5091595"/>
                  <a:pt x="1212921" y="5036513"/>
                </a:cubicBezTo>
                <a:cubicBezTo>
                  <a:pt x="1234138" y="4978012"/>
                  <a:pt x="1204801" y="4893378"/>
                  <a:pt x="1212183" y="4827738"/>
                </a:cubicBezTo>
                <a:cubicBezTo>
                  <a:pt x="1183151" y="4792886"/>
                  <a:pt x="1209228" y="4811487"/>
                  <a:pt x="1202048" y="4774693"/>
                </a:cubicBezTo>
                <a:cubicBezTo>
                  <a:pt x="1202483" y="4751423"/>
                  <a:pt x="1202919" y="4728152"/>
                  <a:pt x="1203354" y="4704882"/>
                </a:cubicBezTo>
                <a:lnTo>
                  <a:pt x="1201502" y="4691500"/>
                </a:lnTo>
                <a:lnTo>
                  <a:pt x="1194919" y="4687895"/>
                </a:lnTo>
                <a:lnTo>
                  <a:pt x="1187792" y="4667873"/>
                </a:lnTo>
                <a:cubicBezTo>
                  <a:pt x="1186060" y="4660351"/>
                  <a:pt x="1185291" y="4652220"/>
                  <a:pt x="1186080" y="4643189"/>
                </a:cubicBezTo>
                <a:cubicBezTo>
                  <a:pt x="1199189" y="4613276"/>
                  <a:pt x="1167081" y="4562691"/>
                  <a:pt x="1184722" y="4525834"/>
                </a:cubicBezTo>
                <a:cubicBezTo>
                  <a:pt x="1182407" y="4490142"/>
                  <a:pt x="1175424" y="4451369"/>
                  <a:pt x="1172188" y="4429037"/>
                </a:cubicBezTo>
                <a:cubicBezTo>
                  <a:pt x="1161331" y="4419671"/>
                  <a:pt x="1178123" y="4389539"/>
                  <a:pt x="1165306" y="4391841"/>
                </a:cubicBezTo>
                <a:cubicBezTo>
                  <a:pt x="1171061" y="4381101"/>
                  <a:pt x="1173552" y="4338138"/>
                  <a:pt x="1168602" y="4327040"/>
                </a:cubicBezTo>
                <a:lnTo>
                  <a:pt x="1178384" y="4271714"/>
                </a:lnTo>
                <a:lnTo>
                  <a:pt x="1177294" y="4266170"/>
                </a:lnTo>
                <a:cubicBezTo>
                  <a:pt x="1177138" y="4260404"/>
                  <a:pt x="1177520" y="4242660"/>
                  <a:pt x="1177448" y="4237120"/>
                </a:cubicBezTo>
                <a:cubicBezTo>
                  <a:pt x="1177252" y="4235726"/>
                  <a:pt x="1177058" y="4234331"/>
                  <a:pt x="1176863" y="4232937"/>
                </a:cubicBezTo>
                <a:lnTo>
                  <a:pt x="1162386" y="4198811"/>
                </a:lnTo>
                <a:cubicBezTo>
                  <a:pt x="1162950" y="4194190"/>
                  <a:pt x="1174655" y="4191224"/>
                  <a:pt x="1174343" y="4184054"/>
                </a:cubicBezTo>
                <a:lnTo>
                  <a:pt x="1160516" y="4155792"/>
                </a:lnTo>
                <a:lnTo>
                  <a:pt x="1161365" y="4150364"/>
                </a:lnTo>
                <a:lnTo>
                  <a:pt x="1144878" y="4068165"/>
                </a:lnTo>
                <a:lnTo>
                  <a:pt x="1123687" y="3997737"/>
                </a:lnTo>
                <a:lnTo>
                  <a:pt x="1096720" y="3746801"/>
                </a:lnTo>
                <a:cubicBezTo>
                  <a:pt x="1083618" y="3632695"/>
                  <a:pt x="1064313" y="3629437"/>
                  <a:pt x="1047682" y="3510652"/>
                </a:cubicBezTo>
                <a:cubicBezTo>
                  <a:pt x="1048550" y="3470281"/>
                  <a:pt x="1049418" y="3429910"/>
                  <a:pt x="1050285" y="3389539"/>
                </a:cubicBezTo>
                <a:lnTo>
                  <a:pt x="1030166" y="3314219"/>
                </a:lnTo>
                <a:lnTo>
                  <a:pt x="1034128" y="3253967"/>
                </a:lnTo>
                <a:lnTo>
                  <a:pt x="1007751" y="3192563"/>
                </a:lnTo>
                <a:cubicBezTo>
                  <a:pt x="1003323" y="3186732"/>
                  <a:pt x="1001150" y="3181063"/>
                  <a:pt x="1000384" y="3175520"/>
                </a:cubicBezTo>
                <a:cubicBezTo>
                  <a:pt x="1000734" y="3170366"/>
                  <a:pt x="1001085" y="3165212"/>
                  <a:pt x="1001435" y="3160058"/>
                </a:cubicBezTo>
                <a:lnTo>
                  <a:pt x="968918" y="3106456"/>
                </a:lnTo>
                <a:cubicBezTo>
                  <a:pt x="957125" y="3086347"/>
                  <a:pt x="955617" y="3059144"/>
                  <a:pt x="934483" y="3025607"/>
                </a:cubicBezTo>
                <a:cubicBezTo>
                  <a:pt x="914631" y="2991085"/>
                  <a:pt x="908933" y="2999692"/>
                  <a:pt x="879229" y="2942341"/>
                </a:cubicBezTo>
                <a:cubicBezTo>
                  <a:pt x="850845" y="2891400"/>
                  <a:pt x="820829" y="2801223"/>
                  <a:pt x="798666" y="2755714"/>
                </a:cubicBezTo>
                <a:cubicBezTo>
                  <a:pt x="773970" y="2709171"/>
                  <a:pt x="758278" y="2710053"/>
                  <a:pt x="746962" y="2689587"/>
                </a:cubicBezTo>
                <a:lnTo>
                  <a:pt x="712796" y="2609586"/>
                </a:lnTo>
                <a:lnTo>
                  <a:pt x="697701" y="2594856"/>
                </a:lnTo>
                <a:cubicBezTo>
                  <a:pt x="697743" y="2593626"/>
                  <a:pt x="697784" y="2592396"/>
                  <a:pt x="697823" y="2591165"/>
                </a:cubicBezTo>
                <a:lnTo>
                  <a:pt x="679645" y="2567493"/>
                </a:lnTo>
                <a:lnTo>
                  <a:pt x="680789" y="2566723"/>
                </a:lnTo>
                <a:cubicBezTo>
                  <a:pt x="682946" y="2564457"/>
                  <a:pt x="683757" y="2561765"/>
                  <a:pt x="681771" y="2558109"/>
                </a:cubicBezTo>
                <a:cubicBezTo>
                  <a:pt x="705290" y="2557210"/>
                  <a:pt x="688388" y="2553357"/>
                  <a:pt x="680456" y="2542663"/>
                </a:cubicBezTo>
                <a:cubicBezTo>
                  <a:pt x="679482" y="2529115"/>
                  <a:pt x="677183" y="2488664"/>
                  <a:pt x="675922" y="2476820"/>
                </a:cubicBezTo>
                <a:lnTo>
                  <a:pt x="672894" y="2471591"/>
                </a:lnTo>
                <a:lnTo>
                  <a:pt x="673143" y="2471379"/>
                </a:lnTo>
                <a:cubicBezTo>
                  <a:pt x="673152" y="2470017"/>
                  <a:pt x="672405" y="2468214"/>
                  <a:pt x="670567" y="2465654"/>
                </a:cubicBezTo>
                <a:lnTo>
                  <a:pt x="667369" y="2462052"/>
                </a:lnTo>
                <a:lnTo>
                  <a:pt x="661495" y="2451906"/>
                </a:lnTo>
                <a:cubicBezTo>
                  <a:pt x="661510" y="2450510"/>
                  <a:pt x="661525" y="2449113"/>
                  <a:pt x="661540" y="2447717"/>
                </a:cubicBezTo>
                <a:lnTo>
                  <a:pt x="664540" y="2445047"/>
                </a:lnTo>
                <a:lnTo>
                  <a:pt x="663581" y="2444265"/>
                </a:lnTo>
                <a:cubicBezTo>
                  <a:pt x="653014" y="2439598"/>
                  <a:pt x="642406" y="2441014"/>
                  <a:pt x="663129" y="2421760"/>
                </a:cubicBezTo>
                <a:cubicBezTo>
                  <a:pt x="643271" y="2409372"/>
                  <a:pt x="657229" y="2399993"/>
                  <a:pt x="650205" y="2375201"/>
                </a:cubicBezTo>
                <a:cubicBezTo>
                  <a:pt x="634911" y="2369643"/>
                  <a:pt x="634260" y="2360648"/>
                  <a:pt x="638008" y="2350147"/>
                </a:cubicBezTo>
                <a:cubicBezTo>
                  <a:pt x="621083" y="2329939"/>
                  <a:pt x="620949" y="2305558"/>
                  <a:pt x="609851" y="2279762"/>
                </a:cubicBezTo>
                <a:lnTo>
                  <a:pt x="585585" y="2151458"/>
                </a:lnTo>
                <a:lnTo>
                  <a:pt x="581391" y="2148616"/>
                </a:lnTo>
                <a:cubicBezTo>
                  <a:pt x="578821" y="2146496"/>
                  <a:pt x="577525" y="2144881"/>
                  <a:pt x="577083" y="2143541"/>
                </a:cubicBezTo>
                <a:lnTo>
                  <a:pt x="577251" y="2143279"/>
                </a:lnTo>
                <a:lnTo>
                  <a:pt x="546845" y="2081459"/>
                </a:lnTo>
                <a:cubicBezTo>
                  <a:pt x="538270" y="2069798"/>
                  <a:pt x="486356" y="1952009"/>
                  <a:pt x="470837" y="1927526"/>
                </a:cubicBezTo>
                <a:lnTo>
                  <a:pt x="428154" y="1653876"/>
                </a:lnTo>
                <a:lnTo>
                  <a:pt x="392797" y="1507176"/>
                </a:lnTo>
                <a:cubicBezTo>
                  <a:pt x="380165" y="1501458"/>
                  <a:pt x="369910" y="1448213"/>
                  <a:pt x="372847" y="1437646"/>
                </a:cubicBezTo>
                <a:cubicBezTo>
                  <a:pt x="369015" y="1430935"/>
                  <a:pt x="338503" y="1373479"/>
                  <a:pt x="344479" y="1364974"/>
                </a:cubicBezTo>
                <a:cubicBezTo>
                  <a:pt x="332264" y="1339484"/>
                  <a:pt x="321736" y="1307918"/>
                  <a:pt x="299558" y="1284709"/>
                </a:cubicBezTo>
                <a:cubicBezTo>
                  <a:pt x="277380" y="1261500"/>
                  <a:pt x="259203" y="1267387"/>
                  <a:pt x="243216" y="1246922"/>
                </a:cubicBezTo>
                <a:cubicBezTo>
                  <a:pt x="227230" y="1226457"/>
                  <a:pt x="218454" y="1164523"/>
                  <a:pt x="203639" y="1161920"/>
                </a:cubicBezTo>
                <a:cubicBezTo>
                  <a:pt x="192352" y="1142649"/>
                  <a:pt x="198158" y="1131546"/>
                  <a:pt x="169195" y="1085737"/>
                </a:cubicBezTo>
                <a:cubicBezTo>
                  <a:pt x="139228" y="1000958"/>
                  <a:pt x="140891" y="967704"/>
                  <a:pt x="98775" y="908263"/>
                </a:cubicBezTo>
                <a:cubicBezTo>
                  <a:pt x="45025" y="829417"/>
                  <a:pt x="34038" y="815844"/>
                  <a:pt x="43820" y="711217"/>
                </a:cubicBezTo>
                <a:cubicBezTo>
                  <a:pt x="34816" y="658186"/>
                  <a:pt x="43273" y="612368"/>
                  <a:pt x="44748" y="590072"/>
                </a:cubicBezTo>
                <a:lnTo>
                  <a:pt x="36767" y="545639"/>
                </a:lnTo>
                <a:cubicBezTo>
                  <a:pt x="36093" y="527311"/>
                  <a:pt x="35418" y="508983"/>
                  <a:pt x="34744" y="490655"/>
                </a:cubicBezTo>
                <a:cubicBezTo>
                  <a:pt x="34670" y="457530"/>
                  <a:pt x="29296" y="472114"/>
                  <a:pt x="29222" y="438989"/>
                </a:cubicBezTo>
                <a:cubicBezTo>
                  <a:pt x="29152" y="438889"/>
                  <a:pt x="2578" y="396379"/>
                  <a:pt x="2507" y="396276"/>
                </a:cubicBezTo>
                <a:cubicBezTo>
                  <a:pt x="-7796" y="384713"/>
                  <a:pt x="17492" y="336163"/>
                  <a:pt x="9810" y="316602"/>
                </a:cubicBezTo>
                <a:lnTo>
                  <a:pt x="25323" y="268307"/>
                </a:lnTo>
                <a:cubicBezTo>
                  <a:pt x="20582" y="240926"/>
                  <a:pt x="55391" y="238035"/>
                  <a:pt x="50278" y="194719"/>
                </a:cubicBezTo>
                <a:cubicBezTo>
                  <a:pt x="49891" y="157325"/>
                  <a:pt x="41873" y="124589"/>
                  <a:pt x="47653" y="93227"/>
                </a:cubicBezTo>
                <a:cubicBezTo>
                  <a:pt x="41389" y="80085"/>
                  <a:pt x="38874" y="67855"/>
                  <a:pt x="48323" y="56555"/>
                </a:cubicBezTo>
                <a:cubicBezTo>
                  <a:pt x="46028" y="30289"/>
                  <a:pt x="37896" y="18621"/>
                  <a:pt x="38423" y="5312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125067-1096-47B5-B5A4-0AAA96244E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307" y="2906973"/>
            <a:ext cx="3639828" cy="2640247"/>
          </a:xfrm>
        </p:spPr>
        <p:txBody>
          <a:bodyPr>
            <a:normAutofit/>
          </a:bodyPr>
          <a:lstStyle/>
          <a:p>
            <a:pPr algn="l"/>
            <a:r>
              <a:rPr lang="pl-PL" dirty="0">
                <a:latin typeface="Bookman Old Style" panose="02050604050505020204" pitchFamily="18" charset="0"/>
              </a:rPr>
              <a:t>Symulacja</a:t>
            </a:r>
            <a:br>
              <a:rPr lang="en-GB" dirty="0">
                <a:latin typeface="Bookman Old Style" panose="02050604050505020204" pitchFamily="18" charset="0"/>
              </a:rPr>
            </a:br>
            <a:r>
              <a:rPr lang="pl-PL" dirty="0">
                <a:latin typeface="Bookman Old Style" panose="02050604050505020204" pitchFamily="18" charset="0"/>
              </a:rPr>
              <a:t>Pożar</a:t>
            </a:r>
            <a:r>
              <a:rPr lang="en-GB" dirty="0">
                <a:latin typeface="Bookman Old Style" panose="02050604050505020204" pitchFamily="18" charset="0"/>
              </a:rPr>
              <a:t>u </a:t>
            </a:r>
            <a:r>
              <a:rPr lang="pl-PL" dirty="0">
                <a:latin typeface="Bookman Old Style" panose="02050604050505020204" pitchFamily="18" charset="0"/>
              </a:rPr>
              <a:t>lasu</a:t>
            </a:r>
          </a:p>
        </p:txBody>
      </p:sp>
    </p:spTree>
    <p:extLst>
      <p:ext uri="{BB962C8B-B14F-4D97-AF65-F5344CB8AC3E}">
        <p14:creationId xmlns:p14="http://schemas.microsoft.com/office/powerpoint/2010/main" val="2080383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Bookman Old Style" panose="02050604050505020204" pitchFamily="18" charset="0"/>
              </a:rPr>
              <a:t>NASZ</a:t>
            </a:r>
            <a:r>
              <a:rPr lang="pl-PL" dirty="0"/>
              <a:t> </a:t>
            </a:r>
            <a:r>
              <a:rPr lang="pl-PL" dirty="0" err="1">
                <a:latin typeface="Bookman Old Style" panose="02050604050505020204" pitchFamily="18" charset="0"/>
              </a:rPr>
              <a:t>MODEl</a:t>
            </a:r>
            <a:r>
              <a:rPr lang="pl-PL" dirty="0"/>
              <a:t>...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>
                <a:latin typeface="Bookman Old Style" panose="02050604050505020204" pitchFamily="18" charset="0"/>
              </a:rPr>
              <a:t>Wykorzystuje modelowanie </a:t>
            </a:r>
            <a:r>
              <a:rPr lang="pl-PL" dirty="0" err="1">
                <a:latin typeface="Bookman Old Style" panose="02050604050505020204" pitchFamily="18" charset="0"/>
              </a:rPr>
              <a:t>agentowe</a:t>
            </a:r>
            <a:r>
              <a:rPr lang="pl-PL" dirty="0">
                <a:latin typeface="Bookman Old Style" panose="02050604050505020204" pitchFamily="18" charset="0"/>
              </a:rPr>
              <a:t>.</a:t>
            </a:r>
          </a:p>
          <a:p>
            <a:r>
              <a:rPr lang="pl-PL" dirty="0">
                <a:latin typeface="Bookman Old Style" panose="02050604050505020204" pitchFamily="18" charset="0"/>
              </a:rPr>
              <a:t>Zawiera agentów reprezentujących drzewa w lesie, które oddziałują z otoczeniem oraz ze sobą nawzajem.</a:t>
            </a:r>
          </a:p>
          <a:p>
            <a:r>
              <a:rPr lang="pl-PL" dirty="0">
                <a:latin typeface="Bookman Old Style" panose="02050604050505020204" pitchFamily="18" charset="0"/>
              </a:rPr>
              <a:t>Pozwala uwzględnić różne gatunki drzew oraz rodzaje lasów, a także zróżnicowane tempo palenia się.</a:t>
            </a:r>
          </a:p>
          <a:p>
            <a:r>
              <a:rPr lang="pl-PL" dirty="0">
                <a:latin typeface="Bookman Old Style" panose="02050604050505020204" pitchFamily="18" charset="0"/>
              </a:rPr>
              <a:t>Uwzględnia występowanie rzeki, jeziora czy wylesionych terenów w strukturze lasu.</a:t>
            </a:r>
          </a:p>
          <a:p>
            <a:r>
              <a:rPr lang="pl-PL" dirty="0">
                <a:latin typeface="Bookman Old Style" panose="02050604050505020204" pitchFamily="18" charset="0"/>
              </a:rPr>
              <a:t>Pozwala analizować rozwój pożaru w zależności od gęstości lasu.</a:t>
            </a:r>
          </a:p>
          <a:p>
            <a:r>
              <a:rPr lang="pl-PL" dirty="0">
                <a:latin typeface="Bookman Old Style" panose="02050604050505020204" pitchFamily="18" charset="0"/>
              </a:rPr>
              <a:t>Umożliwia analizę rozprzestrzeniania się ognia w zależności od warunków atmosferycznych (wiatr).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latin typeface="Bookman Old Style" panose="02050604050505020204" pitchFamily="18" charset="0"/>
              </a:rPr>
              <a:t>WIZUALIZACJA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Picture 2" descr="C:\Users\user\Desktop\Leśny pogrom\agents3_logo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0550" y="2343150"/>
            <a:ext cx="8572500" cy="2857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latin typeface="Bookman Old Style" panose="02050604050505020204" pitchFamily="18" charset="0"/>
              </a:rPr>
              <a:t>Sposoby przeprowadzania symulacji</a:t>
            </a:r>
          </a:p>
        </p:txBody>
      </p:sp>
      <p:sp>
        <p:nvSpPr>
          <p:cNvPr id="5" name="pole tekstowe 4"/>
          <p:cNvSpPr txBox="1"/>
          <p:nvPr/>
        </p:nvSpPr>
        <p:spPr>
          <a:xfrm>
            <a:off x="2743200" y="5168900"/>
            <a:ext cx="670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ookman Old Style" panose="02050604050505020204" pitchFamily="18" charset="0"/>
                <a:ea typeface="Verdana" pitchFamily="34" charset="0"/>
              </a:rPr>
              <a:t>Rozprzestrzenianie się ognia począwszy od pierwszej kolumny</a:t>
            </a:r>
          </a:p>
        </p:txBody>
      </p:sp>
      <p:pic>
        <p:nvPicPr>
          <p:cNvPr id="16" name="Content Placeholder 15" descr="Scatter chart, qr code&#10;&#10;Description automatically generated">
            <a:extLst>
              <a:ext uri="{FF2B5EF4-FFF2-40B4-BE49-F238E27FC236}">
                <a16:creationId xmlns:a16="http://schemas.microsoft.com/office/drawing/2014/main" id="{23800158-ECF2-43B2-B7CD-1CCD10F902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592" y="2096656"/>
            <a:ext cx="2828408" cy="2769441"/>
          </a:xfrm>
        </p:spPr>
      </p:pic>
      <p:pic>
        <p:nvPicPr>
          <p:cNvPr id="18" name="Picture 17" descr="Chart, scatter chart, qr code&#10;&#10;Description automatically generated">
            <a:extLst>
              <a:ext uri="{FF2B5EF4-FFF2-40B4-BE49-F238E27FC236}">
                <a16:creationId xmlns:a16="http://schemas.microsoft.com/office/drawing/2014/main" id="{16806FC8-E276-4073-AD42-BD18AEE87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117911"/>
            <a:ext cx="2906434" cy="2748185"/>
          </a:xfrm>
          <a:prstGeom prst="rect">
            <a:avLst/>
          </a:prstGeom>
        </p:spPr>
      </p:pic>
      <p:pic>
        <p:nvPicPr>
          <p:cNvPr id="26" name="Picture 25" descr="Scatter chart, qr code&#10;&#10;Description automatically generated">
            <a:extLst>
              <a:ext uri="{FF2B5EF4-FFF2-40B4-BE49-F238E27FC236}">
                <a16:creationId xmlns:a16="http://schemas.microsoft.com/office/drawing/2014/main" id="{01C1BB69-5929-4F1D-948F-92F8068140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3"/>
          <a:stretch/>
        </p:blipFill>
        <p:spPr>
          <a:xfrm>
            <a:off x="1279059" y="2096656"/>
            <a:ext cx="2750533" cy="277023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9" name="0">
            <a:hlinkClick r:id="" action="ppaction://media"/>
            <a:extLst>
              <a:ext uri="{FF2B5EF4-FFF2-40B4-BE49-F238E27FC236}">
                <a16:creationId xmlns:a16="http://schemas.microsoft.com/office/drawing/2014/main" id="{C67CDE51-3A8F-4ABB-B75F-42E81CF9642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41738" y="1825625"/>
            <a:ext cx="4429125" cy="4429125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9" name="3">
            <a:hlinkClick r:id="" action="ppaction://media"/>
            <a:extLst>
              <a:ext uri="{FF2B5EF4-FFF2-40B4-BE49-F238E27FC236}">
                <a16:creationId xmlns:a16="http://schemas.microsoft.com/office/drawing/2014/main" id="{C3D32D73-D66C-4FAB-86E7-5004600376A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41738" y="1825625"/>
            <a:ext cx="4429125" cy="4429125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9B2E-5A0A-486C-B072-BBC4075E5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6">
            <a:hlinkClick r:id="" action="ppaction://media"/>
            <a:extLst>
              <a:ext uri="{FF2B5EF4-FFF2-40B4-BE49-F238E27FC236}">
                <a16:creationId xmlns:a16="http://schemas.microsoft.com/office/drawing/2014/main" id="{AD084C67-02CC-444F-832E-8D3A506F040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41738" y="1825625"/>
            <a:ext cx="4429125" cy="4429125"/>
          </a:xfrm>
        </p:spPr>
      </p:pic>
    </p:spTree>
    <p:extLst>
      <p:ext uri="{BB962C8B-B14F-4D97-AF65-F5344CB8AC3E}">
        <p14:creationId xmlns:p14="http://schemas.microsoft.com/office/powerpoint/2010/main" val="267478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FCFA3-2681-492A-8A4F-8310FF499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NewProject">
            <a:hlinkClick r:id="" action="ppaction://media"/>
            <a:extLst>
              <a:ext uri="{FF2B5EF4-FFF2-40B4-BE49-F238E27FC236}">
                <a16:creationId xmlns:a16="http://schemas.microsoft.com/office/drawing/2014/main" id="{592BAADF-1FCC-40F9-B8AE-0CBDA69B710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41738" y="1825625"/>
            <a:ext cx="4429125" cy="4429125"/>
          </a:xfrm>
        </p:spPr>
      </p:pic>
    </p:spTree>
    <p:extLst>
      <p:ext uri="{BB962C8B-B14F-4D97-AF65-F5344CB8AC3E}">
        <p14:creationId xmlns:p14="http://schemas.microsoft.com/office/powerpoint/2010/main" val="636383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BFF61-DD22-4442-BDC9-F6C4D3AA1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NewProjectRiver">
            <a:hlinkClick r:id="" action="ppaction://media"/>
            <a:extLst>
              <a:ext uri="{FF2B5EF4-FFF2-40B4-BE49-F238E27FC236}">
                <a16:creationId xmlns:a16="http://schemas.microsoft.com/office/drawing/2014/main" id="{9C08E865-E4E0-44A9-8CD4-A3CD14C7BA3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41738" y="1825625"/>
            <a:ext cx="4429125" cy="4429125"/>
          </a:xfrm>
        </p:spPr>
      </p:pic>
    </p:spTree>
    <p:extLst>
      <p:ext uri="{BB962C8B-B14F-4D97-AF65-F5344CB8AC3E}">
        <p14:creationId xmlns:p14="http://schemas.microsoft.com/office/powerpoint/2010/main" val="61798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75010-F4DF-4E2E-9071-7C81FE64C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wind">
            <a:hlinkClick r:id="" action="ppaction://media"/>
            <a:extLst>
              <a:ext uri="{FF2B5EF4-FFF2-40B4-BE49-F238E27FC236}">
                <a16:creationId xmlns:a16="http://schemas.microsoft.com/office/drawing/2014/main" id="{AE8D087D-7181-47A5-903C-4AAD0619A71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41738" y="1825625"/>
            <a:ext cx="4429125" cy="4429125"/>
          </a:xfrm>
        </p:spPr>
      </p:pic>
    </p:spTree>
    <p:extLst>
      <p:ext uri="{BB962C8B-B14F-4D97-AF65-F5344CB8AC3E}">
        <p14:creationId xmlns:p14="http://schemas.microsoft.com/office/powerpoint/2010/main" val="377186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5EB1E0-5506-4FD7-9391-5A89CD16A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100" dirty="0">
                <a:latin typeface="Bookman Old Style" panose="02050604050505020204" pitchFamily="18" charset="0"/>
              </a:rPr>
              <a:t>Stan </a:t>
            </a:r>
            <a:r>
              <a:rPr lang="en-GB" sz="3100" dirty="0" err="1">
                <a:latin typeface="Bookman Old Style" panose="02050604050505020204" pitchFamily="18" charset="0"/>
              </a:rPr>
              <a:t>Krytyczny</a:t>
            </a:r>
            <a:endParaRPr lang="en-US" sz="3100" dirty="0">
              <a:latin typeface="Bookman Old Style" panose="020506040505050202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1D47EB-E2DA-4110-96DA-363A967A6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905140" y="2124075"/>
            <a:ext cx="6369845" cy="4076700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278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text, spring, day&#10;&#10;Description automatically generated">
            <a:extLst>
              <a:ext uri="{FF2B5EF4-FFF2-40B4-BE49-F238E27FC236}">
                <a16:creationId xmlns:a16="http://schemas.microsoft.com/office/drawing/2014/main" id="{F6D08164-20F9-4455-8FB4-3536AEFE4F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43" b="1339"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7E7D0C94-08B4-48AE-8813-CC4D60294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899" y="609600"/>
            <a:ext cx="5372101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A072CF-9695-4273-87A3-1C54ABA5C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809" y="1071350"/>
            <a:ext cx="4775162" cy="1475906"/>
          </a:xfrm>
        </p:spPr>
        <p:txBody>
          <a:bodyPr>
            <a:normAutofit/>
          </a:bodyPr>
          <a:lstStyle/>
          <a:p>
            <a:pPr algn="ctr"/>
            <a:r>
              <a:rPr lang="en-GB" dirty="0" err="1">
                <a:latin typeface="Bookman Old Style" panose="02050604050505020204" pitchFamily="18" charset="0"/>
              </a:rPr>
              <a:t>Pożar</a:t>
            </a:r>
            <a:r>
              <a:rPr lang="en-GB" dirty="0">
                <a:latin typeface="Bookman Old Style" panose="02050604050505020204" pitchFamily="18" charset="0"/>
              </a:rPr>
              <a:t> </a:t>
            </a:r>
            <a:r>
              <a:rPr lang="en-GB" dirty="0" err="1">
                <a:latin typeface="Bookman Old Style" panose="02050604050505020204" pitchFamily="18" charset="0"/>
              </a:rPr>
              <a:t>Lasu</a:t>
            </a:r>
            <a:endParaRPr lang="pl-PL" dirty="0">
              <a:latin typeface="Bookman Old Style" panose="02050604050505020204" pitchFamily="18" charset="0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64666" y="399531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BE796-12E6-4B7A-9FD6-775674F07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9319" y="2547257"/>
            <a:ext cx="4458446" cy="323939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2400" dirty="0" err="1">
                <a:latin typeface="Bookman Old Style" panose="02050604050505020204" pitchFamily="18" charset="0"/>
                <a:ea typeface="Verdana" pitchFamily="34" charset="0"/>
              </a:rPr>
              <a:t>Pożar</a:t>
            </a:r>
            <a:r>
              <a:rPr lang="en-GB" sz="2400" dirty="0">
                <a:latin typeface="Bookman Old Style" panose="02050604050505020204" pitchFamily="18" charset="0"/>
                <a:ea typeface="Verdana" pitchFamily="34" charset="0"/>
              </a:rPr>
              <a:t> to </a:t>
            </a:r>
            <a:r>
              <a:rPr lang="en-GB" sz="2400" dirty="0" err="1">
                <a:latin typeface="Bookman Old Style" panose="02050604050505020204" pitchFamily="18" charset="0"/>
                <a:ea typeface="Verdana" pitchFamily="34" charset="0"/>
              </a:rPr>
              <a:t>niekontrolowany</a:t>
            </a:r>
            <a:r>
              <a:rPr lang="en-GB" sz="2400" dirty="0">
                <a:latin typeface="Bookman Old Style" panose="02050604050505020204" pitchFamily="18" charset="0"/>
                <a:ea typeface="Verdana" pitchFamily="34" charset="0"/>
              </a:rPr>
              <a:t> process </a:t>
            </a:r>
            <a:r>
              <a:rPr lang="en-GB" sz="2400" dirty="0" err="1">
                <a:latin typeface="Bookman Old Style" panose="02050604050505020204" pitchFamily="18" charset="0"/>
                <a:ea typeface="Verdana" pitchFamily="34" charset="0"/>
              </a:rPr>
              <a:t>rozprzestrzeniania</a:t>
            </a:r>
            <a:r>
              <a:rPr lang="en-GB" sz="2400" dirty="0">
                <a:latin typeface="Bookman Old Style" panose="02050604050505020204" pitchFamily="18" charset="0"/>
                <a:ea typeface="Verdana" pitchFamily="34" charset="0"/>
              </a:rPr>
              <a:t> </a:t>
            </a:r>
            <a:r>
              <a:rPr lang="en-GB" sz="2400" dirty="0" err="1">
                <a:latin typeface="Bookman Old Style" panose="02050604050505020204" pitchFamily="18" charset="0"/>
                <a:ea typeface="Verdana" pitchFamily="34" charset="0"/>
              </a:rPr>
              <a:t>się</a:t>
            </a:r>
            <a:r>
              <a:rPr lang="en-GB" sz="2400" dirty="0">
                <a:latin typeface="Bookman Old Style" panose="02050604050505020204" pitchFamily="18" charset="0"/>
                <a:ea typeface="Verdana" pitchFamily="34" charset="0"/>
              </a:rPr>
              <a:t> </a:t>
            </a:r>
            <a:r>
              <a:rPr lang="en-GB" sz="2400" dirty="0" err="1">
                <a:latin typeface="Bookman Old Style" panose="02050604050505020204" pitchFamily="18" charset="0"/>
                <a:ea typeface="Verdana" pitchFamily="34" charset="0"/>
              </a:rPr>
              <a:t>ognia</a:t>
            </a:r>
            <a:r>
              <a:rPr lang="en-GB" sz="2400" dirty="0">
                <a:latin typeface="Bookman Old Style" panose="02050604050505020204" pitchFamily="18" charset="0"/>
                <a:ea typeface="Verdana" pitchFamily="34" charset="0"/>
              </a:rPr>
              <a:t> w </a:t>
            </a:r>
            <a:r>
              <a:rPr lang="en-GB" sz="2400" dirty="0" err="1">
                <a:latin typeface="Bookman Old Style" panose="02050604050505020204" pitchFamily="18" charset="0"/>
                <a:ea typeface="Verdana" pitchFamily="34" charset="0"/>
              </a:rPr>
              <a:t>miejscu</a:t>
            </a:r>
            <a:r>
              <a:rPr lang="en-GB" sz="2400" dirty="0">
                <a:latin typeface="Bookman Old Style" panose="02050604050505020204" pitchFamily="18" charset="0"/>
                <a:ea typeface="Verdana" pitchFamily="34" charset="0"/>
              </a:rPr>
              <a:t> </a:t>
            </a:r>
            <a:r>
              <a:rPr lang="en-GB" sz="2400" dirty="0" err="1">
                <a:latin typeface="Bookman Old Style" panose="02050604050505020204" pitchFamily="18" charset="0"/>
                <a:ea typeface="Verdana" pitchFamily="34" charset="0"/>
              </a:rPr>
              <a:t>i</a:t>
            </a:r>
            <a:r>
              <a:rPr lang="en-GB" sz="2400" dirty="0">
                <a:latin typeface="Bookman Old Style" panose="02050604050505020204" pitchFamily="18" charset="0"/>
                <a:ea typeface="Verdana" pitchFamily="34" charset="0"/>
              </a:rPr>
              <a:t> </a:t>
            </a:r>
            <a:r>
              <a:rPr lang="en-GB" sz="2400" dirty="0" err="1">
                <a:latin typeface="Bookman Old Style" panose="02050604050505020204" pitchFamily="18" charset="0"/>
                <a:ea typeface="Verdana" pitchFamily="34" charset="0"/>
              </a:rPr>
              <a:t>czasie</a:t>
            </a:r>
            <a:r>
              <a:rPr lang="en-GB" sz="2400" dirty="0">
                <a:latin typeface="Bookman Old Style" panose="02050604050505020204" pitchFamily="18" charset="0"/>
                <a:ea typeface="Verdana" pitchFamily="34" charset="0"/>
              </a:rPr>
              <a:t> do </a:t>
            </a:r>
            <a:r>
              <a:rPr lang="en-GB" sz="2400" dirty="0" err="1">
                <a:latin typeface="Bookman Old Style" panose="02050604050505020204" pitchFamily="18" charset="0"/>
                <a:ea typeface="Verdana" pitchFamily="34" charset="0"/>
              </a:rPr>
              <a:t>tego</a:t>
            </a:r>
            <a:r>
              <a:rPr lang="en-GB" sz="2400" dirty="0">
                <a:latin typeface="Bookman Old Style" panose="02050604050505020204" pitchFamily="18" charset="0"/>
                <a:ea typeface="Verdana" pitchFamily="34" charset="0"/>
              </a:rPr>
              <a:t> </a:t>
            </a:r>
            <a:r>
              <a:rPr lang="en-GB" sz="2400" dirty="0" err="1">
                <a:latin typeface="Bookman Old Style" panose="02050604050505020204" pitchFamily="18" charset="0"/>
                <a:ea typeface="Verdana" pitchFamily="34" charset="0"/>
              </a:rPr>
              <a:t>nieprzeznaczonym</a:t>
            </a:r>
            <a:r>
              <a:rPr lang="en-GB" sz="2400" dirty="0">
                <a:latin typeface="Bookman Old Style" panose="02050604050505020204" pitchFamily="18" charset="0"/>
                <a:ea typeface="Verdana" pitchFamily="34" charset="0"/>
              </a:rPr>
              <a:t> </a:t>
            </a:r>
            <a:endParaRPr lang="pl-PL" sz="2400" dirty="0">
              <a:latin typeface="Bookman Old Style" panose="02050604050505020204" pitchFamily="18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918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84965-B720-4B52-A7B5-172D3C563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1000"/>
              </a:spcBef>
              <a:buSzPct val="80000"/>
            </a:pPr>
            <a:r>
              <a:rPr lang="pl-PL" spc="50" dirty="0">
                <a:latin typeface="Bookman Old Style" panose="02050604050505020204" pitchFamily="18" charset="0"/>
                <a:cs typeface="+mn-cs"/>
              </a:rPr>
              <a:t>Źródła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6B89D-5552-4DD2-A0A9-EC73CA6A9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l-PL" dirty="0">
                <a:latin typeface="Bookman Old Style" panose="02050604050505020204" pitchFamily="18" charset="0"/>
              </a:rPr>
              <a:t>@misc{Agents.jl,</a:t>
            </a:r>
          </a:p>
          <a:p>
            <a:pPr marL="0" indent="0" algn="just">
              <a:buNone/>
            </a:pPr>
            <a:r>
              <a:rPr lang="pl-PL" dirty="0" err="1">
                <a:latin typeface="Bookman Old Style" panose="02050604050505020204" pitchFamily="18" charset="0"/>
              </a:rPr>
              <a:t>title</a:t>
            </a:r>
            <a:r>
              <a:rPr lang="pl-PL" dirty="0">
                <a:latin typeface="Bookman Old Style" panose="02050604050505020204" pitchFamily="18" charset="0"/>
              </a:rPr>
              <a:t>={</a:t>
            </a:r>
            <a:r>
              <a:rPr lang="pl-PL" dirty="0" err="1">
                <a:latin typeface="Bookman Old Style" panose="02050604050505020204" pitchFamily="18" charset="0"/>
              </a:rPr>
              <a:t>Agents.jl</a:t>
            </a:r>
            <a:r>
              <a:rPr lang="pl-PL" dirty="0">
                <a:latin typeface="Bookman Old Style" panose="02050604050505020204" pitchFamily="18" charset="0"/>
              </a:rPr>
              <a:t>: A </a:t>
            </a:r>
            <a:r>
              <a:rPr lang="pl-PL" dirty="0" err="1">
                <a:latin typeface="Bookman Old Style" panose="02050604050505020204" pitchFamily="18" charset="0"/>
              </a:rPr>
              <a:t>performant</a:t>
            </a:r>
            <a:r>
              <a:rPr lang="pl-PL" dirty="0">
                <a:latin typeface="Bookman Old Style" panose="02050604050505020204" pitchFamily="18" charset="0"/>
              </a:rPr>
              <a:t> and </a:t>
            </a:r>
            <a:r>
              <a:rPr lang="pl-PL" dirty="0" err="1">
                <a:latin typeface="Bookman Old Style" panose="02050604050505020204" pitchFamily="18" charset="0"/>
              </a:rPr>
              <a:t>feature-full</a:t>
            </a:r>
            <a:r>
              <a:rPr lang="pl-PL" dirty="0">
                <a:latin typeface="Bookman Old Style" panose="02050604050505020204" pitchFamily="18" charset="0"/>
              </a:rPr>
              <a:t> agent </a:t>
            </a:r>
            <a:r>
              <a:rPr lang="pl-PL" dirty="0" err="1">
                <a:latin typeface="Bookman Old Style" panose="02050604050505020204" pitchFamily="18" charset="0"/>
              </a:rPr>
              <a:t>based</a:t>
            </a:r>
            <a:r>
              <a:rPr lang="pl-PL" dirty="0">
                <a:latin typeface="Bookman Old Style" panose="02050604050505020204" pitchFamily="18" charset="0"/>
              </a:rPr>
              <a:t> </a:t>
            </a:r>
            <a:r>
              <a:rPr lang="pl-PL" dirty="0" err="1">
                <a:latin typeface="Bookman Old Style" panose="02050604050505020204" pitchFamily="18" charset="0"/>
              </a:rPr>
              <a:t>modelling</a:t>
            </a:r>
            <a:r>
              <a:rPr lang="pl-PL" dirty="0">
                <a:latin typeface="Bookman Old Style" panose="02050604050505020204" pitchFamily="18" charset="0"/>
              </a:rPr>
              <a:t> software of </a:t>
            </a:r>
            <a:r>
              <a:rPr lang="pl-PL" dirty="0" err="1">
                <a:latin typeface="Bookman Old Style" panose="02050604050505020204" pitchFamily="18" charset="0"/>
              </a:rPr>
              <a:t>minimal</a:t>
            </a:r>
            <a:r>
              <a:rPr lang="pl-PL" dirty="0">
                <a:latin typeface="Bookman Old Style" panose="02050604050505020204" pitchFamily="18" charset="0"/>
              </a:rPr>
              <a:t> </a:t>
            </a:r>
            <a:r>
              <a:rPr lang="pl-PL" dirty="0" err="1">
                <a:latin typeface="Bookman Old Style" panose="02050604050505020204" pitchFamily="18" charset="0"/>
              </a:rPr>
              <a:t>code</a:t>
            </a:r>
            <a:r>
              <a:rPr lang="pl-PL" dirty="0">
                <a:latin typeface="Bookman Old Style" panose="02050604050505020204" pitchFamily="18" charset="0"/>
              </a:rPr>
              <a:t> </a:t>
            </a:r>
            <a:r>
              <a:rPr lang="pl-PL" dirty="0" err="1">
                <a:latin typeface="Bookman Old Style" panose="02050604050505020204" pitchFamily="18" charset="0"/>
              </a:rPr>
              <a:t>complexity</a:t>
            </a:r>
            <a:r>
              <a:rPr lang="pl-PL" dirty="0">
                <a:latin typeface="Bookman Old Style" panose="02050604050505020204" pitchFamily="18" charset="0"/>
              </a:rPr>
              <a:t>}, </a:t>
            </a:r>
          </a:p>
          <a:p>
            <a:pPr marL="0" indent="0" algn="just">
              <a:buNone/>
            </a:pPr>
            <a:r>
              <a:rPr lang="pl-PL" dirty="0" err="1">
                <a:latin typeface="Bookman Old Style" panose="02050604050505020204" pitchFamily="18" charset="0"/>
              </a:rPr>
              <a:t>author</a:t>
            </a:r>
            <a:r>
              <a:rPr lang="pl-PL" dirty="0">
                <a:latin typeface="Bookman Old Style" panose="02050604050505020204" pitchFamily="18" charset="0"/>
              </a:rPr>
              <a:t>={George </a:t>
            </a:r>
            <a:r>
              <a:rPr lang="pl-PL" dirty="0" err="1">
                <a:latin typeface="Bookman Old Style" panose="02050604050505020204" pitchFamily="18" charset="0"/>
              </a:rPr>
              <a:t>Datseris</a:t>
            </a:r>
            <a:r>
              <a:rPr lang="pl-PL" dirty="0">
                <a:latin typeface="Bookman Old Style" panose="02050604050505020204" pitchFamily="18" charset="0"/>
              </a:rPr>
              <a:t> and Ali R. </a:t>
            </a:r>
            <a:r>
              <a:rPr lang="pl-PL" dirty="0" err="1">
                <a:latin typeface="Bookman Old Style" panose="02050604050505020204" pitchFamily="18" charset="0"/>
              </a:rPr>
              <a:t>Vahdati</a:t>
            </a:r>
            <a:r>
              <a:rPr lang="pl-PL" dirty="0">
                <a:latin typeface="Bookman Old Style" panose="02050604050505020204" pitchFamily="18" charset="0"/>
              </a:rPr>
              <a:t> and Timothy C. </a:t>
            </a:r>
            <a:r>
              <a:rPr lang="pl-PL" dirty="0" err="1">
                <a:latin typeface="Bookman Old Style" panose="02050604050505020204" pitchFamily="18" charset="0"/>
              </a:rPr>
              <a:t>DuBois</a:t>
            </a:r>
            <a:r>
              <a:rPr lang="pl-PL" dirty="0">
                <a:latin typeface="Bookman Old Style" panose="02050604050505020204" pitchFamily="18" charset="0"/>
              </a:rPr>
              <a:t>},</a:t>
            </a:r>
          </a:p>
          <a:p>
            <a:pPr marL="0" indent="0" algn="just">
              <a:buNone/>
            </a:pPr>
            <a:r>
              <a:rPr lang="pl-PL" dirty="0" err="1">
                <a:latin typeface="Bookman Old Style" panose="02050604050505020204" pitchFamily="18" charset="0"/>
              </a:rPr>
              <a:t>year</a:t>
            </a:r>
            <a:r>
              <a:rPr lang="pl-PL" dirty="0">
                <a:latin typeface="Bookman Old Style" panose="02050604050505020204" pitchFamily="18" charset="0"/>
              </a:rPr>
              <a:t>={2021},</a:t>
            </a:r>
          </a:p>
          <a:p>
            <a:pPr marL="0" indent="0" algn="just">
              <a:buNone/>
            </a:pPr>
            <a:r>
              <a:rPr lang="pl-PL" dirty="0" err="1">
                <a:latin typeface="Bookman Old Style" panose="02050604050505020204" pitchFamily="18" charset="0"/>
              </a:rPr>
              <a:t>eprint</a:t>
            </a:r>
            <a:r>
              <a:rPr lang="pl-PL" dirty="0">
                <a:latin typeface="Bookman Old Style" panose="02050604050505020204" pitchFamily="18" charset="0"/>
              </a:rPr>
              <a:t>={2101.10072},</a:t>
            </a:r>
          </a:p>
          <a:p>
            <a:pPr marL="0" indent="0" algn="just">
              <a:buNone/>
            </a:pPr>
            <a:r>
              <a:rPr lang="pl-PL" dirty="0" err="1">
                <a:latin typeface="Bookman Old Style" panose="02050604050505020204" pitchFamily="18" charset="0"/>
              </a:rPr>
              <a:t>archivePrefix</a:t>
            </a:r>
            <a:r>
              <a:rPr lang="pl-PL" dirty="0">
                <a:latin typeface="Bookman Old Style" panose="02050604050505020204" pitchFamily="18" charset="0"/>
              </a:rPr>
              <a:t>={</a:t>
            </a:r>
            <a:r>
              <a:rPr lang="pl-PL" dirty="0" err="1">
                <a:latin typeface="Bookman Old Style" panose="02050604050505020204" pitchFamily="18" charset="0"/>
              </a:rPr>
              <a:t>arXiv</a:t>
            </a:r>
            <a:r>
              <a:rPr lang="pl-PL" dirty="0">
                <a:latin typeface="Bookman Old Style" panose="02050604050505020204" pitchFamily="18" charset="0"/>
              </a:rPr>
              <a:t>},</a:t>
            </a:r>
          </a:p>
          <a:p>
            <a:pPr marL="0" indent="0" algn="just">
              <a:buNone/>
            </a:pPr>
            <a:r>
              <a:rPr lang="pl-PL" dirty="0" err="1">
                <a:latin typeface="Bookman Old Style" panose="02050604050505020204" pitchFamily="18" charset="0"/>
              </a:rPr>
              <a:t>primaryClass</a:t>
            </a:r>
            <a:r>
              <a:rPr lang="pl-PL" dirty="0">
                <a:latin typeface="Bookman Old Style" panose="02050604050505020204" pitchFamily="18" charset="0"/>
              </a:rPr>
              <a:t>={</a:t>
            </a:r>
            <a:r>
              <a:rPr lang="pl-PL" dirty="0" err="1">
                <a:latin typeface="Bookman Old Style" panose="02050604050505020204" pitchFamily="18" charset="0"/>
              </a:rPr>
              <a:t>cs.MA</a:t>
            </a:r>
            <a:r>
              <a:rPr lang="pl-PL" dirty="0">
                <a:latin typeface="Bookman Old Style" panose="02050604050505020204" pitchFamily="18" charset="0"/>
              </a:rPr>
              <a:t>}}</a:t>
            </a:r>
          </a:p>
        </p:txBody>
      </p:sp>
    </p:spTree>
    <p:extLst>
      <p:ext uri="{BB962C8B-B14F-4D97-AF65-F5344CB8AC3E}">
        <p14:creationId xmlns:p14="http://schemas.microsoft.com/office/powerpoint/2010/main" val="158487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4AA34-0D5A-4446-B31D-DEF1C2DF6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pc="50" dirty="0" err="1">
                <a:latin typeface="Bookman Old Style" panose="02050604050505020204" pitchFamily="18" charset="0"/>
                <a:cs typeface="+mn-cs"/>
              </a:rPr>
              <a:t>Bibliografia</a:t>
            </a:r>
            <a:endParaRPr lang="pl-PL" spc="50" dirty="0">
              <a:latin typeface="Bookman Old Style" panose="02050604050505020204" pitchFamily="18" charset="0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4F849-1C9B-4968-881F-47057F8CF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latin typeface="Bookman Old Style" panose="02050604050505020204" pitchFamily="18" charset="0"/>
              </a:rPr>
              <a:t>http://www.ogienwlesie.lasy.gov.pl/27</a:t>
            </a:r>
            <a:endParaRPr lang="en-GB" dirty="0">
              <a:latin typeface="Bookman Old Style" panose="02050604050505020204" pitchFamily="18" charset="0"/>
            </a:endParaRPr>
          </a:p>
          <a:p>
            <a:r>
              <a:rPr lang="pl-PL" dirty="0">
                <a:latin typeface="Bookman Old Style" panose="02050604050505020204" pitchFamily="18" charset="0"/>
              </a:rPr>
              <a:t>http://rg.ptip.org.pl/index.php/rg/article/view/RG2013-4-DzieszkoBartkowiakGielda-Pinas1/1518</a:t>
            </a:r>
            <a:endParaRPr lang="en-GB" dirty="0">
              <a:latin typeface="Bookman Old Style" panose="02050604050505020204" pitchFamily="18" charset="0"/>
            </a:endParaRPr>
          </a:p>
          <a:p>
            <a:pPr algn="just"/>
            <a:r>
              <a:rPr lang="pl-PL" dirty="0">
                <a:latin typeface="Bookman Old Style" panose="02050604050505020204" pitchFamily="18" charset="0"/>
              </a:rPr>
              <a:t>http://www.ogienwlesie.lasy.gov.pl/c/document_library/get_file?uuid=c832ad07-7597-4f73-9629-b98a6c4a7fb6&amp;groupId=4436465</a:t>
            </a:r>
            <a:endParaRPr lang="en-GB" dirty="0">
              <a:latin typeface="Bookman Old Style" panose="02050604050505020204" pitchFamily="18" charset="0"/>
            </a:endParaRPr>
          </a:p>
          <a:p>
            <a:pPr algn="just"/>
            <a:r>
              <a:rPr lang="pl-PL" dirty="0">
                <a:latin typeface="Bookman Old Style" panose="02050604050505020204" pitchFamily="18" charset="0"/>
              </a:rPr>
              <a:t>https://en.wikipedia.org/wiki/Forest-fire_model</a:t>
            </a:r>
            <a:endParaRPr lang="en-GB" dirty="0">
              <a:latin typeface="Bookman Old Style" panose="02050604050505020204" pitchFamily="18" charset="0"/>
            </a:endParaRPr>
          </a:p>
          <a:p>
            <a:pPr algn="just"/>
            <a:r>
              <a:rPr lang="pl-PL" dirty="0">
                <a:latin typeface="Bookman Old Style" panose="02050604050505020204" pitchFamily="18" charset="0"/>
              </a:rPr>
              <a:t>https://arxiv.org/pdf/2101.10072.pdf</a:t>
            </a:r>
            <a:endParaRPr lang="en-GB" dirty="0">
              <a:latin typeface="Bookman Old Style" panose="02050604050505020204" pitchFamily="18" charset="0"/>
            </a:endParaRPr>
          </a:p>
          <a:p>
            <a:pPr algn="just"/>
            <a:r>
              <a:rPr lang="en-GB" dirty="0">
                <a:latin typeface="Bookman Old Style" panose="02050604050505020204" pitchFamily="18" charset="0"/>
              </a:rPr>
              <a:t>https://www.szczecin.lasy.gov.pl/documents/32577/39390175/Instrukcja+ochrony+przeciwpo%C5%BCarowej+lasu+-+wprowadzona+zarz%C4%85dzeniem+nr+81+z+dnia+23+grudnia+2019/4edcedce-d197-afd7-3540-a6c68309c828</a:t>
            </a:r>
          </a:p>
          <a:p>
            <a:pPr marL="0" indent="0" algn="just">
              <a:buNone/>
            </a:pPr>
            <a:endParaRPr lang="en-GB" dirty="0">
              <a:latin typeface="Bookman Old Style" panose="02050604050505020204" pitchFamily="18" charset="0"/>
            </a:endParaRPr>
          </a:p>
          <a:p>
            <a:pPr marL="0" indent="0" algn="just">
              <a:buNone/>
            </a:pPr>
            <a:endParaRPr lang="pl-PL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512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7188C-D5B3-4E4C-8347-6C51538FB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Skutki</a:t>
            </a:r>
            <a:r>
              <a:rPr lang="en-GB" dirty="0"/>
              <a:t> </a:t>
            </a:r>
            <a:r>
              <a:rPr lang="en-GB" dirty="0" err="1"/>
              <a:t>pożaru</a:t>
            </a:r>
            <a:r>
              <a:rPr lang="en-GB" dirty="0"/>
              <a:t> </a:t>
            </a:r>
            <a:r>
              <a:rPr lang="en-GB" dirty="0" err="1"/>
              <a:t>Lasu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46035-4624-4E87-A1BA-5964DC21A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l-PL" dirty="0">
                <a:latin typeface="Bookman Old Style" panose="02050604050505020204" pitchFamily="18" charset="0"/>
                <a:ea typeface="Verdana" pitchFamily="34" charset="0"/>
              </a:rPr>
              <a:t>Pożary są bardzo istotnym zagrożeniem dla obszarów </a:t>
            </a:r>
            <a:r>
              <a:rPr lang="en-GB" dirty="0" err="1">
                <a:latin typeface="Bookman Old Style" panose="02050604050505020204" pitchFamily="18" charset="0"/>
                <a:ea typeface="Verdana" pitchFamily="34" charset="0"/>
              </a:rPr>
              <a:t>leśnych</a:t>
            </a:r>
            <a:r>
              <a:rPr lang="en-GB" dirty="0">
                <a:latin typeface="Bookman Old Style" panose="02050604050505020204" pitchFamily="18" charset="0"/>
                <a:ea typeface="Verdana" pitchFamily="34" charset="0"/>
              </a:rPr>
              <a:t>.  </a:t>
            </a:r>
            <a:r>
              <a:rPr lang="pl-PL" dirty="0">
                <a:latin typeface="Bookman Old Style" panose="02050604050505020204" pitchFamily="18" charset="0"/>
                <a:ea typeface="Verdana" pitchFamily="34" charset="0"/>
              </a:rPr>
              <a:t>W wyniku pożarów lasów znacznemu zmniejszeniu ulega różnorodność biologiczna. Bezpośrednim skutkiem pożarów jest bowiem całkowite lub częściowe uszkodzenie roślin, śmierć organizmów glebowych, zwierząt, a także zniszczenie siedlisk wielu ich gatunków (w tym gatunków rzadkich i chronionych).</a:t>
            </a:r>
          </a:p>
          <a:p>
            <a:r>
              <a:rPr lang="en-GB" dirty="0">
                <a:latin typeface="Bookman Old Style" panose="02050604050505020204" pitchFamily="18" charset="0"/>
                <a:ea typeface="Verdana" pitchFamily="34" charset="0"/>
              </a:rPr>
              <a:t>P</a:t>
            </a:r>
            <a:r>
              <a:rPr lang="pl-PL" dirty="0" err="1">
                <a:latin typeface="Bookman Old Style" panose="02050604050505020204" pitchFamily="18" charset="0"/>
                <a:ea typeface="Verdana" pitchFamily="34" charset="0"/>
              </a:rPr>
              <a:t>odczas</a:t>
            </a:r>
            <a:r>
              <a:rPr lang="pl-PL" dirty="0">
                <a:latin typeface="Bookman Old Style" panose="02050604050505020204" pitchFamily="18" charset="0"/>
                <a:ea typeface="Verdana" pitchFamily="34" charset="0"/>
              </a:rPr>
              <a:t> pożarów wydzielane są znaczne ilości dwutlenku węgla</a:t>
            </a:r>
            <a:r>
              <a:rPr lang="en-GB" dirty="0">
                <a:latin typeface="Bookman Old Style" panose="02050604050505020204" pitchFamily="18" charset="0"/>
                <a:ea typeface="Verdana" pitchFamily="34" charset="0"/>
              </a:rPr>
              <a:t>,</a:t>
            </a:r>
            <a:r>
              <a:rPr lang="pl-PL" dirty="0">
                <a:latin typeface="Bookman Old Style" panose="02050604050505020204" pitchFamily="18" charset="0"/>
                <a:ea typeface="Verdana" pitchFamily="34" charset="0"/>
              </a:rPr>
              <a:t> </a:t>
            </a:r>
            <a:r>
              <a:rPr lang="pl-PL" dirty="0" err="1">
                <a:latin typeface="Bookman Old Style" panose="02050604050505020204" pitchFamily="18" charset="0"/>
                <a:ea typeface="Verdana" pitchFamily="34" charset="0"/>
              </a:rPr>
              <a:t>cząst</a:t>
            </a:r>
            <a:r>
              <a:rPr lang="en-GB" dirty="0" err="1">
                <a:latin typeface="Bookman Old Style" panose="02050604050505020204" pitchFamily="18" charset="0"/>
                <a:ea typeface="Verdana" pitchFamily="34" charset="0"/>
              </a:rPr>
              <a:t>ek</a:t>
            </a:r>
            <a:r>
              <a:rPr lang="pl-PL" dirty="0">
                <a:latin typeface="Bookman Old Style" panose="02050604050505020204" pitchFamily="18" charset="0"/>
                <a:ea typeface="Verdana" pitchFamily="34" charset="0"/>
              </a:rPr>
              <a:t> stał</a:t>
            </a:r>
            <a:r>
              <a:rPr lang="en-GB" dirty="0" err="1">
                <a:latin typeface="Bookman Old Style" panose="02050604050505020204" pitchFamily="18" charset="0"/>
                <a:ea typeface="Verdana" pitchFamily="34" charset="0"/>
              </a:rPr>
              <a:t>ych</a:t>
            </a:r>
            <a:r>
              <a:rPr lang="pl-PL" dirty="0">
                <a:latin typeface="Bookman Old Style" panose="02050604050505020204" pitchFamily="18" charset="0"/>
                <a:ea typeface="Verdana" pitchFamily="34" charset="0"/>
              </a:rPr>
              <a:t> i ciekł</a:t>
            </a:r>
            <a:r>
              <a:rPr lang="en-GB" dirty="0" err="1">
                <a:latin typeface="Bookman Old Style" panose="02050604050505020204" pitchFamily="18" charset="0"/>
                <a:ea typeface="Verdana" pitchFamily="34" charset="0"/>
              </a:rPr>
              <a:t>ych</a:t>
            </a:r>
            <a:r>
              <a:rPr lang="pl-PL" dirty="0">
                <a:latin typeface="Bookman Old Style" panose="02050604050505020204" pitchFamily="18" charset="0"/>
                <a:ea typeface="Verdana" pitchFamily="34" charset="0"/>
              </a:rPr>
              <a:t> (dymy), węglowodory oraz tlenki azotu. </a:t>
            </a:r>
            <a:endParaRPr lang="en-GB" dirty="0">
              <a:latin typeface="Bookman Old Style" panose="02050604050505020204" pitchFamily="18" charset="0"/>
              <a:ea typeface="Verdana" pitchFamily="34" charset="0"/>
            </a:endParaRPr>
          </a:p>
          <a:p>
            <a:r>
              <a:rPr lang="pl-PL" dirty="0">
                <a:latin typeface="Bookman Old Style" panose="02050604050505020204" pitchFamily="18" charset="0"/>
                <a:ea typeface="Verdana" pitchFamily="34" charset="0"/>
              </a:rPr>
              <a:t>Osłabione w wyniku pożarów drzewa są łatwo opanowywane przez szkodliwe owady</a:t>
            </a:r>
            <a:r>
              <a:rPr lang="en-GB" dirty="0">
                <a:latin typeface="Bookman Old Style" panose="02050604050505020204" pitchFamily="18" charset="0"/>
                <a:ea typeface="Verdana" pitchFamily="34" charset="0"/>
              </a:rPr>
              <a:t> </a:t>
            </a:r>
            <a:r>
              <a:rPr lang="en-GB" dirty="0" err="1">
                <a:latin typeface="Bookman Old Style" panose="02050604050505020204" pitchFamily="18" charset="0"/>
                <a:ea typeface="Verdana" pitchFamily="34" charset="0"/>
              </a:rPr>
              <a:t>i</a:t>
            </a:r>
            <a:r>
              <a:rPr lang="pl-PL" dirty="0">
                <a:latin typeface="Bookman Old Style" panose="02050604050505020204" pitchFamily="18" charset="0"/>
                <a:ea typeface="Verdana" pitchFamily="34" charset="0"/>
              </a:rPr>
              <a:t> grzyby pasożytnicze. Prowadzi to w konsekwencji do ich zamierania i stanowi ognisko rozmnażania się szkodników zagrażające sąsiednim </a:t>
            </a:r>
            <a:r>
              <a:rPr lang="en-GB" dirty="0" err="1">
                <a:latin typeface="Bookman Old Style" panose="02050604050505020204" pitchFamily="18" charset="0"/>
                <a:ea typeface="Verdana" pitchFamily="34" charset="0"/>
              </a:rPr>
              <a:t>drzewom</a:t>
            </a:r>
            <a:r>
              <a:rPr lang="pl-PL" dirty="0">
                <a:latin typeface="Bookman Old Style" panose="02050604050505020204" pitchFamily="18" charset="0"/>
                <a:ea typeface="Verdana" pitchFamily="34" charset="0"/>
              </a:rPr>
              <a:t>.</a:t>
            </a:r>
            <a:endParaRPr lang="en-GB" dirty="0">
              <a:latin typeface="Bookman Old Style" panose="02050604050505020204" pitchFamily="18" charset="0"/>
              <a:ea typeface="Verdana" pitchFamily="34" charset="0"/>
            </a:endParaRPr>
          </a:p>
          <a:p>
            <a:r>
              <a:rPr lang="en-GB" dirty="0" err="1">
                <a:latin typeface="Bookman Old Style" panose="02050604050505020204" pitchFamily="18" charset="0"/>
                <a:ea typeface="Verdana" pitchFamily="34" charset="0"/>
              </a:rPr>
              <a:t>Koszty</a:t>
            </a:r>
            <a:r>
              <a:rPr lang="en-GB" dirty="0">
                <a:latin typeface="Bookman Old Style" panose="02050604050505020204" pitchFamily="18" charset="0"/>
                <a:ea typeface="Verdana" pitchFamily="34" charset="0"/>
              </a:rPr>
              <a:t> </a:t>
            </a:r>
            <a:r>
              <a:rPr lang="en-GB" dirty="0" err="1">
                <a:latin typeface="Bookman Old Style" panose="02050604050505020204" pitchFamily="18" charset="0"/>
                <a:ea typeface="Verdana" pitchFamily="34" charset="0"/>
              </a:rPr>
              <a:t>akcji</a:t>
            </a:r>
            <a:r>
              <a:rPr lang="en-GB" dirty="0">
                <a:latin typeface="Bookman Old Style" panose="02050604050505020204" pitchFamily="18" charset="0"/>
                <a:ea typeface="Verdana" pitchFamily="34" charset="0"/>
              </a:rPr>
              <a:t> </a:t>
            </a:r>
            <a:r>
              <a:rPr lang="en-GB" dirty="0" err="1">
                <a:latin typeface="Bookman Old Style" panose="02050604050505020204" pitchFamily="18" charset="0"/>
                <a:ea typeface="Verdana" pitchFamily="34" charset="0"/>
              </a:rPr>
              <a:t>gaśniczej</a:t>
            </a:r>
            <a:r>
              <a:rPr lang="en-GB" dirty="0">
                <a:latin typeface="Bookman Old Style" panose="02050604050505020204" pitchFamily="18" charset="0"/>
                <a:ea typeface="Verdana" pitchFamily="34" charset="0"/>
              </a:rPr>
              <a:t>, </a:t>
            </a:r>
            <a:r>
              <a:rPr lang="en-GB" dirty="0" err="1">
                <a:latin typeface="Bookman Old Style" panose="02050604050505020204" pitchFamily="18" charset="0"/>
                <a:ea typeface="Verdana" pitchFamily="34" charset="0"/>
              </a:rPr>
              <a:t>wydatki</a:t>
            </a:r>
            <a:r>
              <a:rPr lang="en-GB" dirty="0">
                <a:latin typeface="Bookman Old Style" panose="02050604050505020204" pitchFamily="18" charset="0"/>
                <a:ea typeface="Verdana" pitchFamily="34" charset="0"/>
              </a:rPr>
              <a:t> </a:t>
            </a:r>
            <a:r>
              <a:rPr lang="en-GB" dirty="0" err="1">
                <a:latin typeface="Bookman Old Style" panose="02050604050505020204" pitchFamily="18" charset="0"/>
                <a:ea typeface="Verdana" pitchFamily="34" charset="0"/>
              </a:rPr>
              <a:t>na</a:t>
            </a:r>
            <a:r>
              <a:rPr lang="en-GB" dirty="0">
                <a:latin typeface="Bookman Old Style" panose="02050604050505020204" pitchFamily="18" charset="0"/>
                <a:ea typeface="Verdana" pitchFamily="34" charset="0"/>
              </a:rPr>
              <a:t> </a:t>
            </a:r>
            <a:r>
              <a:rPr lang="en-GB" dirty="0" err="1">
                <a:latin typeface="Bookman Old Style" panose="02050604050505020204" pitchFamily="18" charset="0"/>
                <a:ea typeface="Verdana" pitchFamily="34" charset="0"/>
              </a:rPr>
              <a:t>odnowienie</a:t>
            </a:r>
            <a:r>
              <a:rPr lang="en-GB" dirty="0">
                <a:latin typeface="Bookman Old Style" panose="02050604050505020204" pitchFamily="18" charset="0"/>
                <a:ea typeface="Verdana" pitchFamily="34" charset="0"/>
              </a:rPr>
              <a:t> </a:t>
            </a:r>
            <a:r>
              <a:rPr lang="en-GB" dirty="0" err="1">
                <a:latin typeface="Bookman Old Style" panose="02050604050505020204" pitchFamily="18" charset="0"/>
                <a:ea typeface="Verdana" pitchFamily="34" charset="0"/>
              </a:rPr>
              <a:t>powierzchni</a:t>
            </a:r>
            <a:r>
              <a:rPr lang="en-GB" dirty="0">
                <a:latin typeface="Bookman Old Style" panose="02050604050505020204" pitchFamily="18" charset="0"/>
                <a:ea typeface="Verdana" pitchFamily="34" charset="0"/>
              </a:rPr>
              <a:t> </a:t>
            </a:r>
            <a:r>
              <a:rPr lang="en-GB" dirty="0" err="1">
                <a:latin typeface="Bookman Old Style" panose="02050604050505020204" pitchFamily="18" charset="0"/>
                <a:ea typeface="Verdana" pitchFamily="34" charset="0"/>
              </a:rPr>
              <a:t>spalonej</a:t>
            </a:r>
            <a:r>
              <a:rPr lang="en-GB" dirty="0">
                <a:latin typeface="Bookman Old Style" panose="02050604050505020204" pitchFamily="18" charset="0"/>
                <a:ea typeface="Verdana" pitchFamily="34" charset="0"/>
              </a:rPr>
              <a:t> </a:t>
            </a:r>
            <a:r>
              <a:rPr lang="en-GB" dirty="0" err="1">
                <a:latin typeface="Bookman Old Style" panose="02050604050505020204" pitchFamily="18" charset="0"/>
                <a:ea typeface="Verdana" pitchFamily="34" charset="0"/>
              </a:rPr>
              <a:t>itp</a:t>
            </a:r>
            <a:r>
              <a:rPr lang="en-GB" dirty="0">
                <a:latin typeface="Bookman Old Style" panose="02050604050505020204" pitchFamily="18" charset="0"/>
                <a:ea typeface="Verdana" pitchFamily="34" charset="0"/>
              </a:rPr>
              <a:t>.</a:t>
            </a:r>
            <a:endParaRPr lang="pl-PL" dirty="0">
              <a:latin typeface="Bookman Old Style" panose="02050604050505020204" pitchFamily="18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814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ela 11"/>
          <p:cNvGraphicFramePr>
            <a:graphicFrameLocks noGrp="1"/>
          </p:cNvGraphicFramePr>
          <p:nvPr/>
        </p:nvGraphicFramePr>
        <p:xfrm>
          <a:off x="546100" y="863601"/>
          <a:ext cx="10883900" cy="5245098"/>
        </p:xfrm>
        <a:graphic>
          <a:graphicData uri="http://schemas.openxmlformats.org/drawingml/2006/table">
            <a:tbl>
              <a:tblPr>
                <a:effectLst>
                  <a:outerShdw blurRad="850900" sx="103000" sy="103000" algn="l" rotWithShape="0">
                    <a:prstClr val="black">
                      <a:alpha val="28000"/>
                    </a:prstClr>
                  </a:outerShdw>
                </a:effectLst>
              </a:tblPr>
              <a:tblGrid>
                <a:gridCol w="544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1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4183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800" b="1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Przyczyny powstawania pożaru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800" b="1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Sposoby walki z żywiołem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4183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8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Wyładowania atmosferyczne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8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Woda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4183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8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Podpalenia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8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Piana i proszki gaśnicze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4183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8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Samozapłon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8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Gazy gaśnicze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4183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8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Przypadkowe zaprószenie ognia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8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Materiały wybuchowe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74183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8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0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800" b="0" i="0" u="none" strike="noStrike" dirty="0">
                          <a:solidFill>
                            <a:srgbClr val="272727"/>
                          </a:solidFill>
                          <a:latin typeface="Verdana"/>
                        </a:rPr>
                        <a:t>Wycinka lasu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0304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CE8BBC4-555B-4EEA-8B5C-5B44656F9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8AE5AE-806D-41B9-A103-350B241D5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603622"/>
            <a:ext cx="5004776" cy="2413425"/>
          </a:xfrm>
        </p:spPr>
        <p:txBody>
          <a:bodyPr>
            <a:normAutofit/>
          </a:bodyPr>
          <a:lstStyle/>
          <a:p>
            <a:pPr algn="ctr"/>
            <a:r>
              <a:rPr lang="en-GB" dirty="0" err="1">
                <a:latin typeface="Bookman Old Style" panose="02050604050505020204" pitchFamily="18" charset="0"/>
              </a:rPr>
              <a:t>Cel</a:t>
            </a:r>
            <a:r>
              <a:rPr lang="en-GB" dirty="0">
                <a:latin typeface="Bookman Old Style" panose="02050604050505020204" pitchFamily="18" charset="0"/>
              </a:rPr>
              <a:t> </a:t>
            </a:r>
            <a:r>
              <a:rPr lang="en-GB" dirty="0" err="1">
                <a:latin typeface="Bookman Old Style" panose="02050604050505020204" pitchFamily="18" charset="0"/>
              </a:rPr>
              <a:t>Modelowania</a:t>
            </a:r>
            <a:r>
              <a:rPr lang="en-GB" dirty="0">
                <a:latin typeface="Bookman Old Style" panose="02050604050505020204" pitchFamily="18" charset="0"/>
              </a:rPr>
              <a:t> </a:t>
            </a:r>
            <a:r>
              <a:rPr lang="en-GB" dirty="0" err="1">
                <a:latin typeface="Bookman Old Style" panose="02050604050505020204" pitchFamily="18" charset="0"/>
              </a:rPr>
              <a:t>pożaru</a:t>
            </a:r>
            <a:endParaRPr lang="pl-PL" dirty="0">
              <a:latin typeface="Bookman Old Style" panose="02050604050505020204" pitchFamily="18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4704DC3-DE99-4AC8-9945-00EF66EBB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1447" y="0"/>
            <a:ext cx="6200553" cy="6858000"/>
          </a:xfrm>
          <a:custGeom>
            <a:avLst/>
            <a:gdLst>
              <a:gd name="connsiteX0" fmla="*/ 509785 w 6292079"/>
              <a:gd name="connsiteY0" fmla="*/ 0 h 6858000"/>
              <a:gd name="connsiteX1" fmla="*/ 4089208 w 6292079"/>
              <a:gd name="connsiteY1" fmla="*/ 0 h 6858000"/>
              <a:gd name="connsiteX2" fmla="*/ 4500513 w 6292079"/>
              <a:gd name="connsiteY2" fmla="*/ 0 h 6858000"/>
              <a:gd name="connsiteX3" fmla="*/ 4642260 w 6292079"/>
              <a:gd name="connsiteY3" fmla="*/ 0 h 6858000"/>
              <a:gd name="connsiteX4" fmla="*/ 6127274 w 6292079"/>
              <a:gd name="connsiteY4" fmla="*/ 0 h 6858000"/>
              <a:gd name="connsiteX5" fmla="*/ 6292079 w 6292079"/>
              <a:gd name="connsiteY5" fmla="*/ 0 h 6858000"/>
              <a:gd name="connsiteX6" fmla="*/ 6292079 w 6292079"/>
              <a:gd name="connsiteY6" fmla="*/ 6858000 h 6858000"/>
              <a:gd name="connsiteX7" fmla="*/ 6127274 w 6292079"/>
              <a:gd name="connsiteY7" fmla="*/ 6858000 h 6858000"/>
              <a:gd name="connsiteX8" fmla="*/ 4642260 w 6292079"/>
              <a:gd name="connsiteY8" fmla="*/ 6858000 h 6858000"/>
              <a:gd name="connsiteX9" fmla="*/ 4500513 w 6292079"/>
              <a:gd name="connsiteY9" fmla="*/ 6858000 h 6858000"/>
              <a:gd name="connsiteX10" fmla="*/ 4089208 w 6292079"/>
              <a:gd name="connsiteY10" fmla="*/ 6858000 h 6858000"/>
              <a:gd name="connsiteX11" fmla="*/ 435967 w 6292079"/>
              <a:gd name="connsiteY11" fmla="*/ 6858000 h 6858000"/>
              <a:gd name="connsiteX12" fmla="*/ 439099 w 6292079"/>
              <a:gd name="connsiteY12" fmla="*/ 6835478 h 6858000"/>
              <a:gd name="connsiteX13" fmla="*/ 443695 w 6292079"/>
              <a:gd name="connsiteY13" fmla="*/ 6725985 h 6858000"/>
              <a:gd name="connsiteX14" fmla="*/ 428041 w 6292079"/>
              <a:gd name="connsiteY14" fmla="*/ 6661430 h 6858000"/>
              <a:gd name="connsiteX15" fmla="*/ 376884 w 6292079"/>
              <a:gd name="connsiteY15" fmla="*/ 6504597 h 6858000"/>
              <a:gd name="connsiteX16" fmla="*/ 269239 w 6292079"/>
              <a:gd name="connsiteY16" fmla="*/ 6290076 h 6858000"/>
              <a:gd name="connsiteX17" fmla="*/ 219811 w 6292079"/>
              <a:gd name="connsiteY17" fmla="*/ 6127001 h 6858000"/>
              <a:gd name="connsiteX18" fmla="*/ 205094 w 6292079"/>
              <a:gd name="connsiteY18" fmla="*/ 6073766 h 6858000"/>
              <a:gd name="connsiteX19" fmla="*/ 150183 w 6292079"/>
              <a:gd name="connsiteY19" fmla="*/ 6014538 h 6858000"/>
              <a:gd name="connsiteX20" fmla="*/ 117093 w 6292079"/>
              <a:gd name="connsiteY20" fmla="*/ 5729681 h 6858000"/>
              <a:gd name="connsiteX21" fmla="*/ 46363 w 6292079"/>
              <a:gd name="connsiteY21" fmla="*/ 5613732 h 6858000"/>
              <a:gd name="connsiteX22" fmla="*/ 29717 w 6292079"/>
              <a:gd name="connsiteY22" fmla="*/ 5572630 h 6858000"/>
              <a:gd name="connsiteX23" fmla="*/ 32614 w 6292079"/>
              <a:gd name="connsiteY23" fmla="*/ 5564839 h 6858000"/>
              <a:gd name="connsiteX24" fmla="*/ 34209 w 6292079"/>
              <a:gd name="connsiteY24" fmla="*/ 5564057 h 6858000"/>
              <a:gd name="connsiteX25" fmla="*/ 17311 w 6292079"/>
              <a:gd name="connsiteY25" fmla="*/ 5442591 h 6858000"/>
              <a:gd name="connsiteX26" fmla="*/ 16750 w 6292079"/>
              <a:gd name="connsiteY26" fmla="*/ 5415829 h 6858000"/>
              <a:gd name="connsiteX27" fmla="*/ 18217 w 6292079"/>
              <a:gd name="connsiteY27" fmla="*/ 5412980 h 6858000"/>
              <a:gd name="connsiteX28" fmla="*/ 12055 w 6292079"/>
              <a:gd name="connsiteY28" fmla="*/ 5390064 h 6858000"/>
              <a:gd name="connsiteX29" fmla="*/ 0 w 6292079"/>
              <a:gd name="connsiteY29" fmla="*/ 5369830 h 6858000"/>
              <a:gd name="connsiteX30" fmla="*/ 32211 w 6292079"/>
              <a:gd name="connsiteY30" fmla="*/ 5145466 h 6858000"/>
              <a:gd name="connsiteX31" fmla="*/ 40891 w 6292079"/>
              <a:gd name="connsiteY31" fmla="*/ 4778922 h 6858000"/>
              <a:gd name="connsiteX32" fmla="*/ 16777 w 6292079"/>
              <a:gd name="connsiteY32" fmla="*/ 4554239 h 6858000"/>
              <a:gd name="connsiteX33" fmla="*/ 25115 w 6292079"/>
              <a:gd name="connsiteY33" fmla="*/ 4402702 h 6858000"/>
              <a:gd name="connsiteX34" fmla="*/ 8134 w 6292079"/>
              <a:gd name="connsiteY34" fmla="*/ 4331397 h 6858000"/>
              <a:gd name="connsiteX35" fmla="*/ 21852 w 6292079"/>
              <a:gd name="connsiteY35" fmla="*/ 4299998 h 6858000"/>
              <a:gd name="connsiteX36" fmla="*/ 24178 w 6292079"/>
              <a:gd name="connsiteY36" fmla="*/ 4280659 h 6858000"/>
              <a:gd name="connsiteX37" fmla="*/ 33357 w 6292079"/>
              <a:gd name="connsiteY37" fmla="*/ 4276475 h 6858000"/>
              <a:gd name="connsiteX38" fmla="*/ 42965 w 6292079"/>
              <a:gd name="connsiteY38" fmla="*/ 4248279 h 6858000"/>
              <a:gd name="connsiteX39" fmla="*/ 44865 w 6292079"/>
              <a:gd name="connsiteY39" fmla="*/ 4212329 h 6858000"/>
              <a:gd name="connsiteX40" fmla="*/ 44366 w 6292079"/>
              <a:gd name="connsiteY40" fmla="*/ 4040266 h 6858000"/>
              <a:gd name="connsiteX41" fmla="*/ 49504 w 6292079"/>
              <a:gd name="connsiteY41" fmla="*/ 3938016 h 6858000"/>
              <a:gd name="connsiteX42" fmla="*/ 59997 w 6292079"/>
              <a:gd name="connsiteY42" fmla="*/ 3900263 h 6858000"/>
              <a:gd name="connsiteX43" fmla="*/ 68907 w 6292079"/>
              <a:gd name="connsiteY43" fmla="*/ 3846813 h 6858000"/>
              <a:gd name="connsiteX44" fmla="*/ 75836 w 6292079"/>
              <a:gd name="connsiteY44" fmla="*/ 3715292 h 6858000"/>
              <a:gd name="connsiteX45" fmla="*/ 86775 w 6292079"/>
              <a:gd name="connsiteY45" fmla="*/ 3529044 h 6858000"/>
              <a:gd name="connsiteX46" fmla="*/ 93628 w 6292079"/>
              <a:gd name="connsiteY46" fmla="*/ 3521593 h 6858000"/>
              <a:gd name="connsiteX47" fmla="*/ 95551 w 6292079"/>
              <a:gd name="connsiteY47" fmla="*/ 3456775 h 6858000"/>
              <a:gd name="connsiteX48" fmla="*/ 58296 w 6292079"/>
              <a:gd name="connsiteY48" fmla="*/ 3224475 h 6858000"/>
              <a:gd name="connsiteX49" fmla="*/ 63270 w 6292079"/>
              <a:gd name="connsiteY49" fmla="*/ 3097947 h 6858000"/>
              <a:gd name="connsiteX50" fmla="*/ 72130 w 6292079"/>
              <a:gd name="connsiteY50" fmla="*/ 3053885 h 6858000"/>
              <a:gd name="connsiteX51" fmla="*/ 86532 w 6292079"/>
              <a:gd name="connsiteY51" fmla="*/ 2980007 h 6858000"/>
              <a:gd name="connsiteX52" fmla="*/ 111003 w 6292079"/>
              <a:gd name="connsiteY52" fmla="*/ 2914025 h 6858000"/>
              <a:gd name="connsiteX53" fmla="*/ 98482 w 6292079"/>
              <a:gd name="connsiteY53" fmla="*/ 2847042 h 6858000"/>
              <a:gd name="connsiteX54" fmla="*/ 97880 w 6292079"/>
              <a:gd name="connsiteY54" fmla="*/ 2789385 h 6858000"/>
              <a:gd name="connsiteX55" fmla="*/ 104654 w 6292079"/>
              <a:gd name="connsiteY55" fmla="*/ 2785130 h 6858000"/>
              <a:gd name="connsiteX56" fmla="*/ 105266 w 6292079"/>
              <a:gd name="connsiteY56" fmla="*/ 2777753 h 6858000"/>
              <a:gd name="connsiteX57" fmla="*/ 167835 w 6292079"/>
              <a:gd name="connsiteY57" fmla="*/ 2669363 h 6858000"/>
              <a:gd name="connsiteX58" fmla="*/ 202206 w 6292079"/>
              <a:gd name="connsiteY58" fmla="*/ 2562841 h 6858000"/>
              <a:gd name="connsiteX59" fmla="*/ 213902 w 6292079"/>
              <a:gd name="connsiteY59" fmla="*/ 2508449 h 6858000"/>
              <a:gd name="connsiteX60" fmla="*/ 233809 w 6292079"/>
              <a:gd name="connsiteY60" fmla="*/ 2449158 h 6858000"/>
              <a:gd name="connsiteX61" fmla="*/ 237400 w 6292079"/>
              <a:gd name="connsiteY61" fmla="*/ 2386081 h 6858000"/>
              <a:gd name="connsiteX62" fmla="*/ 235660 w 6292079"/>
              <a:gd name="connsiteY62" fmla="*/ 2226872 h 6858000"/>
              <a:gd name="connsiteX63" fmla="*/ 250116 w 6292079"/>
              <a:gd name="connsiteY63" fmla="*/ 2186312 h 6858000"/>
              <a:gd name="connsiteX64" fmla="*/ 285163 w 6292079"/>
              <a:gd name="connsiteY64" fmla="*/ 2054201 h 6858000"/>
              <a:gd name="connsiteX65" fmla="*/ 297869 w 6292079"/>
              <a:gd name="connsiteY65" fmla="*/ 2009411 h 6858000"/>
              <a:gd name="connsiteX66" fmla="*/ 339406 w 6292079"/>
              <a:gd name="connsiteY66" fmla="*/ 1985345 h 6858000"/>
              <a:gd name="connsiteX67" fmla="*/ 380873 w 6292079"/>
              <a:gd name="connsiteY67" fmla="*/ 1908912 h 6858000"/>
              <a:gd name="connsiteX68" fmla="*/ 399636 w 6292079"/>
              <a:gd name="connsiteY68" fmla="*/ 1815242 h 6858000"/>
              <a:gd name="connsiteX69" fmla="*/ 374372 w 6292079"/>
              <a:gd name="connsiteY69" fmla="*/ 1616165 h 6858000"/>
              <a:gd name="connsiteX70" fmla="*/ 392730 w 6292079"/>
              <a:gd name="connsiteY70" fmla="*/ 1566131 h 6858000"/>
              <a:gd name="connsiteX71" fmla="*/ 372639 w 6292079"/>
              <a:gd name="connsiteY71" fmla="*/ 1478507 h 6858000"/>
              <a:gd name="connsiteX72" fmla="*/ 401555 w 6292079"/>
              <a:gd name="connsiteY72" fmla="*/ 1428806 h 6858000"/>
              <a:gd name="connsiteX73" fmla="*/ 410243 w 6292079"/>
              <a:gd name="connsiteY73" fmla="*/ 1415134 h 6858000"/>
              <a:gd name="connsiteX74" fmla="*/ 411524 w 6292079"/>
              <a:gd name="connsiteY74" fmla="*/ 1406469 h 6858000"/>
              <a:gd name="connsiteX75" fmla="*/ 408887 w 6292079"/>
              <a:gd name="connsiteY75" fmla="*/ 1392331 h 6858000"/>
              <a:gd name="connsiteX76" fmla="*/ 414309 w 6292079"/>
              <a:gd name="connsiteY76" fmla="*/ 1387628 h 6858000"/>
              <a:gd name="connsiteX77" fmla="*/ 415362 w 6292079"/>
              <a:gd name="connsiteY77" fmla="*/ 1380497 h 6858000"/>
              <a:gd name="connsiteX78" fmla="*/ 421850 w 6292079"/>
              <a:gd name="connsiteY78" fmla="*/ 1331725 h 6858000"/>
              <a:gd name="connsiteX79" fmla="*/ 417310 w 6292079"/>
              <a:gd name="connsiteY79" fmla="*/ 1256042 h 6858000"/>
              <a:gd name="connsiteX80" fmla="*/ 415023 w 6292079"/>
              <a:gd name="connsiteY80" fmla="*/ 1150134 h 6858000"/>
              <a:gd name="connsiteX81" fmla="*/ 406174 w 6292079"/>
              <a:gd name="connsiteY81" fmla="*/ 1005645 h 6858000"/>
              <a:gd name="connsiteX82" fmla="*/ 431864 w 6292079"/>
              <a:gd name="connsiteY82" fmla="*/ 899691 h 6858000"/>
              <a:gd name="connsiteX83" fmla="*/ 462617 w 6292079"/>
              <a:gd name="connsiteY83" fmla="*/ 689088 h 6858000"/>
              <a:gd name="connsiteX84" fmla="*/ 510810 w 6292079"/>
              <a:gd name="connsiteY84" fmla="*/ 526328 h 6858000"/>
              <a:gd name="connsiteX85" fmla="*/ 542477 w 6292079"/>
              <a:gd name="connsiteY85" fmla="*/ 433873 h 6858000"/>
              <a:gd name="connsiteX86" fmla="*/ 549936 w 6292079"/>
              <a:gd name="connsiteY86" fmla="*/ 301688 h 6858000"/>
              <a:gd name="connsiteX87" fmla="*/ 554757 w 6292079"/>
              <a:gd name="connsiteY87" fmla="*/ 279945 h 6858000"/>
              <a:gd name="connsiteX88" fmla="*/ 550124 w 6292079"/>
              <a:gd name="connsiteY88" fmla="*/ 248508 h 6858000"/>
              <a:gd name="connsiteX89" fmla="*/ 530424 w 6292079"/>
              <a:gd name="connsiteY89" fmla="*/ 122373 h 6858000"/>
              <a:gd name="connsiteX90" fmla="*/ 504802 w 6292079"/>
              <a:gd name="connsiteY90" fmla="*/ 218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6292079" h="6858000">
                <a:moveTo>
                  <a:pt x="509785" y="0"/>
                </a:moveTo>
                <a:lnTo>
                  <a:pt x="4089208" y="0"/>
                </a:lnTo>
                <a:lnTo>
                  <a:pt x="4500513" y="0"/>
                </a:lnTo>
                <a:lnTo>
                  <a:pt x="4642260" y="0"/>
                </a:lnTo>
                <a:lnTo>
                  <a:pt x="6127274" y="0"/>
                </a:lnTo>
                <a:lnTo>
                  <a:pt x="6292079" y="0"/>
                </a:lnTo>
                <a:lnTo>
                  <a:pt x="6292079" y="6858000"/>
                </a:lnTo>
                <a:lnTo>
                  <a:pt x="6127274" y="6858000"/>
                </a:lnTo>
                <a:lnTo>
                  <a:pt x="4642260" y="6858000"/>
                </a:lnTo>
                <a:lnTo>
                  <a:pt x="4500513" y="6858000"/>
                </a:lnTo>
                <a:lnTo>
                  <a:pt x="4089208" y="6858000"/>
                </a:lnTo>
                <a:lnTo>
                  <a:pt x="435967" y="6858000"/>
                </a:lnTo>
                <a:lnTo>
                  <a:pt x="439099" y="6835478"/>
                </a:lnTo>
                <a:cubicBezTo>
                  <a:pt x="443053" y="6807961"/>
                  <a:pt x="446597" y="6775838"/>
                  <a:pt x="443695" y="6725985"/>
                </a:cubicBezTo>
                <a:cubicBezTo>
                  <a:pt x="406361" y="6709462"/>
                  <a:pt x="444551" y="6685701"/>
                  <a:pt x="428041" y="6661430"/>
                </a:cubicBezTo>
                <a:cubicBezTo>
                  <a:pt x="415709" y="6603739"/>
                  <a:pt x="402107" y="6561674"/>
                  <a:pt x="376884" y="6504597"/>
                </a:cubicBezTo>
                <a:cubicBezTo>
                  <a:pt x="304684" y="6477597"/>
                  <a:pt x="338577" y="6353549"/>
                  <a:pt x="269239" y="6290076"/>
                </a:cubicBezTo>
                <a:cubicBezTo>
                  <a:pt x="241348" y="6225029"/>
                  <a:pt x="266460" y="6201087"/>
                  <a:pt x="219811" y="6127001"/>
                </a:cubicBezTo>
                <a:cubicBezTo>
                  <a:pt x="241964" y="6106503"/>
                  <a:pt x="210775" y="6088480"/>
                  <a:pt x="205094" y="6073766"/>
                </a:cubicBezTo>
                <a:cubicBezTo>
                  <a:pt x="195202" y="6057134"/>
                  <a:pt x="163788" y="6050649"/>
                  <a:pt x="150183" y="6014538"/>
                </a:cubicBezTo>
                <a:cubicBezTo>
                  <a:pt x="131236" y="5955076"/>
                  <a:pt x="160082" y="5847195"/>
                  <a:pt x="117093" y="5729681"/>
                </a:cubicBezTo>
                <a:cubicBezTo>
                  <a:pt x="106713" y="5695413"/>
                  <a:pt x="63130" y="5649897"/>
                  <a:pt x="46363" y="5613732"/>
                </a:cubicBezTo>
                <a:lnTo>
                  <a:pt x="29717" y="5572630"/>
                </a:lnTo>
                <a:lnTo>
                  <a:pt x="32614" y="5564839"/>
                </a:lnTo>
                <a:lnTo>
                  <a:pt x="34209" y="5564057"/>
                </a:lnTo>
                <a:lnTo>
                  <a:pt x="17311" y="5442591"/>
                </a:lnTo>
                <a:cubicBezTo>
                  <a:pt x="14639" y="5436675"/>
                  <a:pt x="13713" y="5428633"/>
                  <a:pt x="16750" y="5415829"/>
                </a:cubicBezTo>
                <a:lnTo>
                  <a:pt x="18217" y="5412980"/>
                </a:lnTo>
                <a:lnTo>
                  <a:pt x="12055" y="5390064"/>
                </a:lnTo>
                <a:cubicBezTo>
                  <a:pt x="9079" y="5382538"/>
                  <a:pt x="5182" y="5375682"/>
                  <a:pt x="0" y="5369830"/>
                </a:cubicBezTo>
                <a:cubicBezTo>
                  <a:pt x="31894" y="5299689"/>
                  <a:pt x="23872" y="5225525"/>
                  <a:pt x="32211" y="5145466"/>
                </a:cubicBezTo>
                <a:cubicBezTo>
                  <a:pt x="34746" y="5048037"/>
                  <a:pt x="41698" y="4890019"/>
                  <a:pt x="40891" y="4778922"/>
                </a:cubicBezTo>
                <a:cubicBezTo>
                  <a:pt x="9869" y="4689468"/>
                  <a:pt x="28501" y="4651846"/>
                  <a:pt x="16777" y="4554239"/>
                </a:cubicBezTo>
                <a:cubicBezTo>
                  <a:pt x="56871" y="4507954"/>
                  <a:pt x="15779" y="4455514"/>
                  <a:pt x="25115" y="4402702"/>
                </a:cubicBezTo>
                <a:cubicBezTo>
                  <a:pt x="-10420" y="4412229"/>
                  <a:pt x="47425" y="4340221"/>
                  <a:pt x="8134" y="4331397"/>
                </a:cubicBezTo>
                <a:lnTo>
                  <a:pt x="21852" y="4299998"/>
                </a:lnTo>
                <a:lnTo>
                  <a:pt x="24178" y="4280659"/>
                </a:lnTo>
                <a:lnTo>
                  <a:pt x="33357" y="4276475"/>
                </a:lnTo>
                <a:lnTo>
                  <a:pt x="42965" y="4248279"/>
                </a:lnTo>
                <a:cubicBezTo>
                  <a:pt x="45246" y="4237522"/>
                  <a:pt x="46159" y="4225720"/>
                  <a:pt x="44865" y="4212329"/>
                </a:cubicBezTo>
                <a:cubicBezTo>
                  <a:pt x="25826" y="4166207"/>
                  <a:pt x="69917" y="4097341"/>
                  <a:pt x="44366" y="4040266"/>
                </a:cubicBezTo>
                <a:cubicBezTo>
                  <a:pt x="38101" y="4019019"/>
                  <a:pt x="37876" y="3951695"/>
                  <a:pt x="49504" y="3938016"/>
                </a:cubicBezTo>
                <a:cubicBezTo>
                  <a:pt x="51863" y="3923784"/>
                  <a:pt x="47442" y="3907760"/>
                  <a:pt x="59997" y="3900263"/>
                </a:cubicBezTo>
                <a:cubicBezTo>
                  <a:pt x="75066" y="3888337"/>
                  <a:pt x="50846" y="3841280"/>
                  <a:pt x="68907" y="3846813"/>
                </a:cubicBezTo>
                <a:cubicBezTo>
                  <a:pt x="52296" y="3813347"/>
                  <a:pt x="68378" y="3745138"/>
                  <a:pt x="75836" y="3715292"/>
                </a:cubicBezTo>
                <a:cubicBezTo>
                  <a:pt x="78813" y="3662330"/>
                  <a:pt x="86378" y="3567665"/>
                  <a:pt x="86775" y="3529044"/>
                </a:cubicBezTo>
                <a:cubicBezTo>
                  <a:pt x="89267" y="3527082"/>
                  <a:pt x="91576" y="3524572"/>
                  <a:pt x="93628" y="3521593"/>
                </a:cubicBezTo>
                <a:cubicBezTo>
                  <a:pt x="105546" y="3504295"/>
                  <a:pt x="106408" y="3475272"/>
                  <a:pt x="95551" y="3456775"/>
                </a:cubicBezTo>
                <a:cubicBezTo>
                  <a:pt x="61828" y="3371150"/>
                  <a:pt x="64401" y="3295875"/>
                  <a:pt x="58296" y="3224475"/>
                </a:cubicBezTo>
                <a:cubicBezTo>
                  <a:pt x="55319" y="3144058"/>
                  <a:pt x="94983" y="3200876"/>
                  <a:pt x="63270" y="3097947"/>
                </a:cubicBezTo>
                <a:cubicBezTo>
                  <a:pt x="77539" y="3088512"/>
                  <a:pt x="78452" y="3075895"/>
                  <a:pt x="72130" y="3053885"/>
                </a:cubicBezTo>
                <a:cubicBezTo>
                  <a:pt x="71735" y="3014911"/>
                  <a:pt x="107041" y="3021320"/>
                  <a:pt x="86532" y="2980007"/>
                </a:cubicBezTo>
                <a:lnTo>
                  <a:pt x="111003" y="2914025"/>
                </a:lnTo>
                <a:cubicBezTo>
                  <a:pt x="105238" y="2917158"/>
                  <a:pt x="98864" y="2862805"/>
                  <a:pt x="98482" y="2847042"/>
                </a:cubicBezTo>
                <a:cubicBezTo>
                  <a:pt x="100672" y="2813890"/>
                  <a:pt x="74268" y="2807204"/>
                  <a:pt x="97880" y="2789385"/>
                </a:cubicBezTo>
                <a:lnTo>
                  <a:pt x="104654" y="2785130"/>
                </a:lnTo>
                <a:cubicBezTo>
                  <a:pt x="104858" y="2782671"/>
                  <a:pt x="105062" y="2780212"/>
                  <a:pt x="105266" y="2777753"/>
                </a:cubicBezTo>
                <a:cubicBezTo>
                  <a:pt x="106158" y="2754272"/>
                  <a:pt x="151678" y="2705182"/>
                  <a:pt x="167835" y="2669363"/>
                </a:cubicBezTo>
                <a:lnTo>
                  <a:pt x="202206" y="2562841"/>
                </a:lnTo>
                <a:lnTo>
                  <a:pt x="213902" y="2508449"/>
                </a:lnTo>
                <a:lnTo>
                  <a:pt x="233809" y="2449158"/>
                </a:lnTo>
                <a:cubicBezTo>
                  <a:pt x="251664" y="2436763"/>
                  <a:pt x="229153" y="2410096"/>
                  <a:pt x="237400" y="2386081"/>
                </a:cubicBezTo>
                <a:cubicBezTo>
                  <a:pt x="227267" y="2347359"/>
                  <a:pt x="241573" y="2261841"/>
                  <a:pt x="235660" y="2226872"/>
                </a:cubicBezTo>
                <a:cubicBezTo>
                  <a:pt x="251820" y="2220679"/>
                  <a:pt x="261258" y="2210661"/>
                  <a:pt x="250116" y="2186312"/>
                </a:cubicBezTo>
                <a:lnTo>
                  <a:pt x="285163" y="2054201"/>
                </a:lnTo>
                <a:cubicBezTo>
                  <a:pt x="307497" y="2045213"/>
                  <a:pt x="272623" y="2017046"/>
                  <a:pt x="297869" y="2009411"/>
                </a:cubicBezTo>
                <a:cubicBezTo>
                  <a:pt x="320898" y="2035913"/>
                  <a:pt x="315992" y="1967554"/>
                  <a:pt x="339406" y="1985345"/>
                </a:cubicBezTo>
                <a:cubicBezTo>
                  <a:pt x="353240" y="1968595"/>
                  <a:pt x="370836" y="1937261"/>
                  <a:pt x="380873" y="1908912"/>
                </a:cubicBezTo>
                <a:cubicBezTo>
                  <a:pt x="350104" y="1811824"/>
                  <a:pt x="395613" y="1878362"/>
                  <a:pt x="399636" y="1815242"/>
                </a:cubicBezTo>
                <a:cubicBezTo>
                  <a:pt x="398754" y="1757178"/>
                  <a:pt x="409420" y="1701224"/>
                  <a:pt x="374372" y="1616165"/>
                </a:cubicBezTo>
                <a:cubicBezTo>
                  <a:pt x="373220" y="1574646"/>
                  <a:pt x="393018" y="1589074"/>
                  <a:pt x="392730" y="1566131"/>
                </a:cubicBezTo>
                <a:cubicBezTo>
                  <a:pt x="365412" y="1510101"/>
                  <a:pt x="394197" y="1511406"/>
                  <a:pt x="372639" y="1478507"/>
                </a:cubicBezTo>
                <a:cubicBezTo>
                  <a:pt x="377761" y="1454951"/>
                  <a:pt x="391457" y="1440777"/>
                  <a:pt x="401555" y="1428806"/>
                </a:cubicBezTo>
                <a:lnTo>
                  <a:pt x="410243" y="1415134"/>
                </a:lnTo>
                <a:lnTo>
                  <a:pt x="411524" y="1406469"/>
                </a:lnTo>
                <a:lnTo>
                  <a:pt x="408887" y="1392331"/>
                </a:lnTo>
                <a:lnTo>
                  <a:pt x="414309" y="1387628"/>
                </a:lnTo>
                <a:lnTo>
                  <a:pt x="415362" y="1380497"/>
                </a:lnTo>
                <a:cubicBezTo>
                  <a:pt x="418872" y="1361702"/>
                  <a:pt x="422095" y="1344022"/>
                  <a:pt x="421850" y="1331725"/>
                </a:cubicBezTo>
                <a:cubicBezTo>
                  <a:pt x="433626" y="1321844"/>
                  <a:pt x="424854" y="1278095"/>
                  <a:pt x="417310" y="1256042"/>
                </a:cubicBezTo>
                <a:cubicBezTo>
                  <a:pt x="413501" y="1216720"/>
                  <a:pt x="436826" y="1191313"/>
                  <a:pt x="415023" y="1150134"/>
                </a:cubicBezTo>
                <a:cubicBezTo>
                  <a:pt x="409434" y="1105134"/>
                  <a:pt x="413370" y="1057259"/>
                  <a:pt x="406174" y="1005645"/>
                </a:cubicBezTo>
                <a:cubicBezTo>
                  <a:pt x="395775" y="973629"/>
                  <a:pt x="433727" y="963997"/>
                  <a:pt x="431864" y="899691"/>
                </a:cubicBezTo>
                <a:cubicBezTo>
                  <a:pt x="435076" y="846170"/>
                  <a:pt x="459107" y="752452"/>
                  <a:pt x="462617" y="689088"/>
                </a:cubicBezTo>
                <a:cubicBezTo>
                  <a:pt x="447384" y="623113"/>
                  <a:pt x="508572" y="589979"/>
                  <a:pt x="510810" y="526328"/>
                </a:cubicBezTo>
                <a:cubicBezTo>
                  <a:pt x="481634" y="460515"/>
                  <a:pt x="546528" y="487988"/>
                  <a:pt x="542477" y="433873"/>
                </a:cubicBezTo>
                <a:cubicBezTo>
                  <a:pt x="514702" y="343844"/>
                  <a:pt x="563781" y="437996"/>
                  <a:pt x="549936" y="301688"/>
                </a:cubicBezTo>
                <a:cubicBezTo>
                  <a:pt x="545577" y="293639"/>
                  <a:pt x="549120" y="277645"/>
                  <a:pt x="554757" y="279945"/>
                </a:cubicBezTo>
                <a:cubicBezTo>
                  <a:pt x="552714" y="271180"/>
                  <a:pt x="541267" y="249562"/>
                  <a:pt x="550124" y="248508"/>
                </a:cubicBezTo>
                <a:cubicBezTo>
                  <a:pt x="549604" y="205525"/>
                  <a:pt x="542818" y="162084"/>
                  <a:pt x="530424" y="122373"/>
                </a:cubicBezTo>
                <a:cubicBezTo>
                  <a:pt x="542727" y="41074"/>
                  <a:pt x="502709" y="81459"/>
                  <a:pt x="504802" y="21894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DF4F1-7D6E-4886-AAA2-4AD022FE8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1300" y="603624"/>
            <a:ext cx="4709045" cy="565075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l-PL" b="0" i="0" dirty="0">
                <a:effectLst/>
                <a:latin typeface="Bookman Old Style" panose="02050604050505020204" pitchFamily="18" charset="0"/>
                <a:ea typeface="Verdana" pitchFamily="34" charset="0"/>
              </a:rPr>
              <a:t>M</a:t>
            </a:r>
            <a:r>
              <a:rPr lang="en-GB" dirty="0" err="1">
                <a:latin typeface="Bookman Old Style" panose="02050604050505020204" pitchFamily="18" charset="0"/>
                <a:ea typeface="Verdana" pitchFamily="34" charset="0"/>
              </a:rPr>
              <a:t>odel</a:t>
            </a:r>
            <a:r>
              <a:rPr lang="pl-PL" dirty="0" err="1">
                <a:latin typeface="Bookman Old Style" panose="02050604050505020204" pitchFamily="18" charset="0"/>
                <a:ea typeface="Verdana" pitchFamily="34" charset="0"/>
              </a:rPr>
              <a:t>owanie</a:t>
            </a:r>
            <a:r>
              <a:rPr lang="en-GB" dirty="0">
                <a:latin typeface="Bookman Old Style" panose="02050604050505020204" pitchFamily="18" charset="0"/>
                <a:ea typeface="Verdana" pitchFamily="34" charset="0"/>
              </a:rPr>
              <a:t> </a:t>
            </a:r>
            <a:r>
              <a:rPr lang="en-GB" dirty="0" err="1">
                <a:latin typeface="Bookman Old Style" panose="02050604050505020204" pitchFamily="18" charset="0"/>
                <a:ea typeface="Verdana" pitchFamily="34" charset="0"/>
              </a:rPr>
              <a:t>pożaru</a:t>
            </a:r>
            <a:r>
              <a:rPr lang="en-GB" dirty="0">
                <a:latin typeface="Bookman Old Style" panose="02050604050505020204" pitchFamily="18" charset="0"/>
                <a:ea typeface="Verdana" pitchFamily="34" charset="0"/>
              </a:rPr>
              <a:t> </a:t>
            </a:r>
            <a:r>
              <a:rPr lang="pl-PL" dirty="0">
                <a:latin typeface="Bookman Old Style" panose="02050604050505020204" pitchFamily="18" charset="0"/>
                <a:ea typeface="Verdana" pitchFamily="34" charset="0"/>
              </a:rPr>
              <a:t>lasu</a:t>
            </a:r>
            <a:r>
              <a:rPr lang="en-GB" dirty="0">
                <a:latin typeface="Bookman Old Style" panose="02050604050505020204" pitchFamily="18" charset="0"/>
                <a:ea typeface="Verdana" pitchFamily="34" charset="0"/>
              </a:rPr>
              <a:t> </a:t>
            </a:r>
            <a:r>
              <a:rPr lang="pl-PL" dirty="0">
                <a:latin typeface="Bookman Old Style" panose="02050604050505020204" pitchFamily="18" charset="0"/>
                <a:ea typeface="Verdana" pitchFamily="34" charset="0"/>
              </a:rPr>
              <a:t>jest coraz częściej </a:t>
            </a:r>
            <a:r>
              <a:rPr lang="pl-PL" b="0" i="0" dirty="0">
                <a:effectLst/>
                <a:latin typeface="Bookman Old Style" panose="02050604050505020204" pitchFamily="18" charset="0"/>
                <a:ea typeface="Verdana" pitchFamily="34" charset="0"/>
              </a:rPr>
              <a:t>stosowan</a:t>
            </a:r>
            <a:r>
              <a:rPr lang="pl-PL" dirty="0">
                <a:latin typeface="Bookman Old Style" panose="02050604050505020204" pitchFamily="18" charset="0"/>
                <a:ea typeface="Verdana" pitchFamily="34" charset="0"/>
              </a:rPr>
              <a:t>e </a:t>
            </a:r>
            <a:r>
              <a:rPr lang="pl-PL" b="0" i="0" dirty="0">
                <a:effectLst/>
                <a:latin typeface="Bookman Old Style" panose="02050604050505020204" pitchFamily="18" charset="0"/>
                <a:ea typeface="Verdana" pitchFamily="34" charset="0"/>
              </a:rPr>
              <a:t>w ochronie przeciwpożarowej.</a:t>
            </a:r>
            <a:r>
              <a:rPr lang="en-GB" b="0" i="0" dirty="0">
                <a:effectLst/>
                <a:latin typeface="Bookman Old Style" panose="02050604050505020204" pitchFamily="18" charset="0"/>
                <a:ea typeface="Verdana" pitchFamily="34" charset="0"/>
              </a:rPr>
              <a:t> </a:t>
            </a:r>
            <a:r>
              <a:rPr lang="pl-PL" b="0" i="0" dirty="0">
                <a:effectLst/>
                <a:latin typeface="Bookman Old Style" panose="02050604050505020204" pitchFamily="18" charset="0"/>
                <a:ea typeface="Verdana" pitchFamily="34" charset="0"/>
              </a:rPr>
              <a:t>Umożliwia</a:t>
            </a:r>
            <a:r>
              <a:rPr lang="en-GB" b="0" i="0" dirty="0">
                <a:effectLst/>
                <a:latin typeface="Bookman Old Style" panose="02050604050505020204" pitchFamily="18" charset="0"/>
                <a:ea typeface="Verdana" pitchFamily="34" charset="0"/>
              </a:rPr>
              <a:t> on</a:t>
            </a:r>
            <a:r>
              <a:rPr lang="pl-PL" b="0" i="0" dirty="0">
                <a:effectLst/>
                <a:latin typeface="Bookman Old Style" panose="02050604050505020204" pitchFamily="18" charset="0"/>
                <a:ea typeface="Verdana" pitchFamily="34" charset="0"/>
              </a:rPr>
              <a:t>o prognozowanie rozprzestrzeniania się pożaru lasu oraz wspomaga proces organizowania akcji gaśniczej</a:t>
            </a:r>
            <a:r>
              <a:rPr lang="en-GB" b="0" i="0" dirty="0">
                <a:effectLst/>
                <a:latin typeface="Bookman Old Style" panose="02050604050505020204" pitchFamily="18" charset="0"/>
                <a:ea typeface="Verdana" pitchFamily="34" charset="0"/>
              </a:rPr>
              <a:t>. </a:t>
            </a:r>
            <a:endParaRPr lang="pl-PL" dirty="0">
              <a:latin typeface="Bookman Old Style" panose="02050604050505020204" pitchFamily="18" charset="0"/>
              <a:ea typeface="Verdana" pitchFamily="34" charset="0"/>
            </a:endParaRPr>
          </a:p>
        </p:txBody>
      </p:sp>
      <p:pic>
        <p:nvPicPr>
          <p:cNvPr id="5" name="Picture 4" descr="A picture containing smoke, weapon, rocket&#10;&#10;Description automatically generated">
            <a:extLst>
              <a:ext uri="{FF2B5EF4-FFF2-40B4-BE49-F238E27FC236}">
                <a16:creationId xmlns:a16="http://schemas.microsoft.com/office/drawing/2014/main" id="{1A67973A-4AF9-4C70-A1F8-C7A1E21194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07" y="3180818"/>
            <a:ext cx="3667775" cy="284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19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CE2CF7-D5AA-4464-AC91-9ED1EA5D6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FFB8AF-0D66-4D08-B09B-D3541D673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859" y="609601"/>
            <a:ext cx="5683623" cy="1216024"/>
          </a:xfrm>
        </p:spPr>
        <p:txBody>
          <a:bodyPr>
            <a:normAutofit/>
          </a:bodyPr>
          <a:lstStyle/>
          <a:p>
            <a:pPr algn="ctr"/>
            <a:r>
              <a:rPr lang="en-GB" dirty="0" err="1">
                <a:latin typeface="Bookman Old Style" panose="02050604050505020204" pitchFamily="18" charset="0"/>
              </a:rPr>
              <a:t>Modelowanie</a:t>
            </a:r>
            <a:r>
              <a:rPr lang="en-GB" dirty="0">
                <a:latin typeface="Bookman Old Style" panose="02050604050505020204" pitchFamily="18" charset="0"/>
              </a:rPr>
              <a:t> </a:t>
            </a:r>
            <a:r>
              <a:rPr lang="en-GB" dirty="0" err="1">
                <a:latin typeface="Bookman Old Style" panose="02050604050505020204" pitchFamily="18" charset="0"/>
              </a:rPr>
              <a:t>Agentowe</a:t>
            </a:r>
            <a:endParaRPr lang="pl-PL" dirty="0">
              <a:latin typeface="Bookman Old Style" panose="02050604050505020204" pitchFamily="18" charset="0"/>
            </a:endParaRPr>
          </a:p>
        </p:txBody>
      </p:sp>
      <p:pic>
        <p:nvPicPr>
          <p:cNvPr id="9" name="Picture 8" descr="A person in a tuxedo&#10;&#10;Description automatically generated">
            <a:extLst>
              <a:ext uri="{FF2B5EF4-FFF2-40B4-BE49-F238E27FC236}">
                <a16:creationId xmlns:a16="http://schemas.microsoft.com/office/drawing/2014/main" id="{96CAF883-4D61-43BF-BF12-98C87BB110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0" r="43480"/>
          <a:stretch/>
        </p:blipFill>
        <p:spPr>
          <a:xfrm>
            <a:off x="20" y="2"/>
            <a:ext cx="4585628" cy="6857998"/>
          </a:xfrm>
          <a:custGeom>
            <a:avLst/>
            <a:gdLst/>
            <a:ahLst/>
            <a:cxnLst/>
            <a:rect l="l" t="t" r="r" b="b"/>
            <a:pathLst>
              <a:path w="4585648" h="6857998">
                <a:moveTo>
                  <a:pt x="0" y="0"/>
                </a:moveTo>
                <a:lnTo>
                  <a:pt x="3944047" y="0"/>
                </a:lnTo>
                <a:lnTo>
                  <a:pt x="3944688" y="10340"/>
                </a:lnTo>
                <a:cubicBezTo>
                  <a:pt x="3965528" y="36732"/>
                  <a:pt x="3945672" y="53579"/>
                  <a:pt x="3950304" y="81398"/>
                </a:cubicBezTo>
                <a:cubicBezTo>
                  <a:pt x="3979668" y="102733"/>
                  <a:pt x="3935739" y="103225"/>
                  <a:pt x="3930579" y="118301"/>
                </a:cubicBezTo>
                <a:lnTo>
                  <a:pt x="3930846" y="122373"/>
                </a:lnTo>
                <a:lnTo>
                  <a:pt x="3937038" y="132397"/>
                </a:lnTo>
                <a:lnTo>
                  <a:pt x="3940265" y="135982"/>
                </a:lnTo>
                <a:cubicBezTo>
                  <a:pt x="3942154" y="138523"/>
                  <a:pt x="3942977" y="140298"/>
                  <a:pt x="3943073" y="141620"/>
                </a:cubicBezTo>
                <a:cubicBezTo>
                  <a:pt x="3942998" y="141685"/>
                  <a:pt x="3942926" y="141751"/>
                  <a:pt x="3942854" y="141816"/>
                </a:cubicBezTo>
                <a:lnTo>
                  <a:pt x="3946045" y="146983"/>
                </a:lnTo>
                <a:cubicBezTo>
                  <a:pt x="3952085" y="155570"/>
                  <a:pt x="3958585" y="163800"/>
                  <a:pt x="3965281" y="171535"/>
                </a:cubicBezTo>
                <a:cubicBezTo>
                  <a:pt x="3952744" y="181711"/>
                  <a:pt x="3987015" y="208379"/>
                  <a:pt x="3955100" y="211093"/>
                </a:cubicBezTo>
                <a:cubicBezTo>
                  <a:pt x="3963231" y="221704"/>
                  <a:pt x="3979172" y="225918"/>
                  <a:pt x="3957453" y="226143"/>
                </a:cubicBezTo>
                <a:cubicBezTo>
                  <a:pt x="3959561" y="229747"/>
                  <a:pt x="3959011" y="232340"/>
                  <a:pt x="3957179" y="234484"/>
                </a:cubicBezTo>
                <a:lnTo>
                  <a:pt x="3956175" y="235199"/>
                </a:lnTo>
                <a:lnTo>
                  <a:pt x="3974755" y="258709"/>
                </a:lnTo>
                <a:cubicBezTo>
                  <a:pt x="3974810" y="259903"/>
                  <a:pt x="3974864" y="261097"/>
                  <a:pt x="3974919" y="262291"/>
                </a:cubicBezTo>
                <a:lnTo>
                  <a:pt x="3989981" y="277023"/>
                </a:lnTo>
                <a:lnTo>
                  <a:pt x="3996191" y="284947"/>
                </a:lnTo>
                <a:lnTo>
                  <a:pt x="4001190" y="286536"/>
                </a:lnTo>
                <a:cubicBezTo>
                  <a:pt x="4004786" y="288616"/>
                  <a:pt x="4007623" y="292056"/>
                  <a:pt x="4008705" y="298565"/>
                </a:cubicBezTo>
                <a:cubicBezTo>
                  <a:pt x="4008585" y="299108"/>
                  <a:pt x="4008465" y="299650"/>
                  <a:pt x="4008344" y="300194"/>
                </a:cubicBezTo>
                <a:lnTo>
                  <a:pt x="4019098" y="309203"/>
                </a:lnTo>
                <a:cubicBezTo>
                  <a:pt x="4023353" y="311943"/>
                  <a:pt x="4028131" y="314172"/>
                  <a:pt x="4033618" y="315650"/>
                </a:cubicBezTo>
                <a:cubicBezTo>
                  <a:pt x="4027964" y="354775"/>
                  <a:pt x="4065415" y="383133"/>
                  <a:pt x="4080284" y="421400"/>
                </a:cubicBezTo>
                <a:cubicBezTo>
                  <a:pt x="4052614" y="444764"/>
                  <a:pt x="4129047" y="500739"/>
                  <a:pt x="4168461" y="503092"/>
                </a:cubicBezTo>
                <a:cubicBezTo>
                  <a:pt x="4128023" y="511488"/>
                  <a:pt x="4257167" y="577423"/>
                  <a:pt x="4192557" y="560735"/>
                </a:cubicBezTo>
                <a:cubicBezTo>
                  <a:pt x="4202585" y="572893"/>
                  <a:pt x="4193454" y="589341"/>
                  <a:pt x="4176910" y="584674"/>
                </a:cubicBezTo>
                <a:cubicBezTo>
                  <a:pt x="4224177" y="618252"/>
                  <a:pt x="4225772" y="681450"/>
                  <a:pt x="4260533" y="723119"/>
                </a:cubicBezTo>
                <a:cubicBezTo>
                  <a:pt x="4242328" y="753272"/>
                  <a:pt x="4263820" y="734604"/>
                  <a:pt x="4270711" y="760720"/>
                </a:cubicBezTo>
                <a:cubicBezTo>
                  <a:pt x="4295191" y="748303"/>
                  <a:pt x="4270314" y="794183"/>
                  <a:pt x="4302509" y="789247"/>
                </a:cubicBezTo>
                <a:cubicBezTo>
                  <a:pt x="4302741" y="794159"/>
                  <a:pt x="4301954" y="799070"/>
                  <a:pt x="4300921" y="804034"/>
                </a:cubicBezTo>
                <a:cubicBezTo>
                  <a:pt x="4300749" y="804900"/>
                  <a:pt x="4300572" y="805767"/>
                  <a:pt x="4300400" y="806635"/>
                </a:cubicBezTo>
                <a:lnTo>
                  <a:pt x="4303753" y="815950"/>
                </a:lnTo>
                <a:lnTo>
                  <a:pt x="4297888" y="819940"/>
                </a:lnTo>
                <a:cubicBezTo>
                  <a:pt x="4297944" y="824938"/>
                  <a:pt x="4297999" y="829937"/>
                  <a:pt x="4298055" y="834935"/>
                </a:cubicBezTo>
                <a:cubicBezTo>
                  <a:pt x="4299172" y="840340"/>
                  <a:pt x="4301603" y="845911"/>
                  <a:pt x="4306135" y="851700"/>
                </a:cubicBezTo>
                <a:cubicBezTo>
                  <a:pt x="4332817" y="868320"/>
                  <a:pt x="4317557" y="909641"/>
                  <a:pt x="4352091" y="929754"/>
                </a:cubicBezTo>
                <a:cubicBezTo>
                  <a:pt x="4362479" y="937980"/>
                  <a:pt x="4380484" y="968513"/>
                  <a:pt x="4375270" y="977376"/>
                </a:cubicBezTo>
                <a:cubicBezTo>
                  <a:pt x="4377250" y="984377"/>
                  <a:pt x="4384849" y="990651"/>
                  <a:pt x="4377297" y="996912"/>
                </a:cubicBezTo>
                <a:cubicBezTo>
                  <a:pt x="4369005" y="1005760"/>
                  <a:pt x="4399874" y="1021625"/>
                  <a:pt x="4384684" y="1023223"/>
                </a:cubicBezTo>
                <a:cubicBezTo>
                  <a:pt x="4406172" y="1034643"/>
                  <a:pt x="4390237" y="1055523"/>
                  <a:pt x="4392472" y="1070780"/>
                </a:cubicBezTo>
                <a:cubicBezTo>
                  <a:pt x="4411832" y="1078905"/>
                  <a:pt x="4397439" y="1102903"/>
                  <a:pt x="4412067" y="1132722"/>
                </a:cubicBezTo>
                <a:cubicBezTo>
                  <a:pt x="4434025" y="1141419"/>
                  <a:pt x="4421728" y="1152870"/>
                  <a:pt x="4455281" y="1171648"/>
                </a:cubicBezTo>
                <a:cubicBezTo>
                  <a:pt x="4453907" y="1173110"/>
                  <a:pt x="4452815" y="1174775"/>
                  <a:pt x="4452047" y="1176593"/>
                </a:cubicBezTo>
                <a:cubicBezTo>
                  <a:pt x="4447572" y="1187166"/>
                  <a:pt x="4454607" y="1200545"/>
                  <a:pt x="4467755" y="1206479"/>
                </a:cubicBezTo>
                <a:lnTo>
                  <a:pt x="4498518" y="1230184"/>
                </a:lnTo>
                <a:lnTo>
                  <a:pt x="4503988" y="1239714"/>
                </a:lnTo>
                <a:cubicBezTo>
                  <a:pt x="4506730" y="1246063"/>
                  <a:pt x="4507415" y="1251722"/>
                  <a:pt x="4506821" y="1256926"/>
                </a:cubicBezTo>
                <a:lnTo>
                  <a:pt x="4502210" y="1270678"/>
                </a:lnTo>
                <a:lnTo>
                  <a:pt x="4494994" y="1272955"/>
                </a:lnTo>
                <a:lnTo>
                  <a:pt x="4495424" y="1282254"/>
                </a:lnTo>
                <a:lnTo>
                  <a:pt x="4494064" y="1284511"/>
                </a:lnTo>
                <a:cubicBezTo>
                  <a:pt x="4491436" y="1288808"/>
                  <a:pt x="4489075" y="1293117"/>
                  <a:pt x="4487745" y="1297660"/>
                </a:cubicBezTo>
                <a:cubicBezTo>
                  <a:pt x="4521914" y="1300656"/>
                  <a:pt x="4482088" y="1336801"/>
                  <a:pt x="4510831" y="1331158"/>
                </a:cubicBezTo>
                <a:cubicBezTo>
                  <a:pt x="4509485" y="1356644"/>
                  <a:pt x="4537196" y="1344587"/>
                  <a:pt x="4509149" y="1367911"/>
                </a:cubicBezTo>
                <a:cubicBezTo>
                  <a:pt x="4525575" y="1402569"/>
                  <a:pt x="4519252" y="1443943"/>
                  <a:pt x="4530734" y="1480066"/>
                </a:cubicBezTo>
                <a:lnTo>
                  <a:pt x="4531332" y="1481140"/>
                </a:lnTo>
                <a:lnTo>
                  <a:pt x="4523757" y="1500827"/>
                </a:lnTo>
                <a:lnTo>
                  <a:pt x="4517749" y="1528834"/>
                </a:lnTo>
                <a:lnTo>
                  <a:pt x="4510978" y="1526104"/>
                </a:lnTo>
                <a:cubicBezTo>
                  <a:pt x="4505305" y="1525236"/>
                  <a:pt x="4507721" y="1530251"/>
                  <a:pt x="4513177" y="1537822"/>
                </a:cubicBezTo>
                <a:lnTo>
                  <a:pt x="4515243" y="1540521"/>
                </a:lnTo>
                <a:lnTo>
                  <a:pt x="4514146" y="1545627"/>
                </a:lnTo>
                <a:cubicBezTo>
                  <a:pt x="4512031" y="1559801"/>
                  <a:pt x="4511188" y="1572109"/>
                  <a:pt x="4512185" y="1579228"/>
                </a:cubicBezTo>
                <a:cubicBezTo>
                  <a:pt x="4545845" y="1639398"/>
                  <a:pt x="4550705" y="1726741"/>
                  <a:pt x="4554335" y="1818364"/>
                </a:cubicBezTo>
                <a:cubicBezTo>
                  <a:pt x="4560401" y="1899079"/>
                  <a:pt x="4548295" y="2018831"/>
                  <a:pt x="4548582" y="2063518"/>
                </a:cubicBezTo>
                <a:lnTo>
                  <a:pt x="4556056" y="2086487"/>
                </a:lnTo>
                <a:lnTo>
                  <a:pt x="4554275" y="2089340"/>
                </a:lnTo>
                <a:cubicBezTo>
                  <a:pt x="4550593" y="2102174"/>
                  <a:pt x="4551716" y="2110234"/>
                  <a:pt x="4554956" y="2116163"/>
                </a:cubicBezTo>
                <a:lnTo>
                  <a:pt x="4560492" y="2121961"/>
                </a:lnTo>
                <a:lnTo>
                  <a:pt x="4571444" y="2176482"/>
                </a:lnTo>
                <a:lnTo>
                  <a:pt x="4575448" y="2237907"/>
                </a:lnTo>
                <a:lnTo>
                  <a:pt x="4573513" y="2238688"/>
                </a:lnTo>
                <a:cubicBezTo>
                  <a:pt x="4569330" y="2241686"/>
                  <a:pt x="4566526" y="2246244"/>
                  <a:pt x="4566533" y="2254203"/>
                </a:cubicBezTo>
                <a:cubicBezTo>
                  <a:pt x="4536852" y="2242405"/>
                  <a:pt x="4555170" y="2259280"/>
                  <a:pt x="4557814" y="2283790"/>
                </a:cubicBezTo>
                <a:cubicBezTo>
                  <a:pt x="4512304" y="2270934"/>
                  <a:pt x="4537738" y="2340304"/>
                  <a:pt x="4512647" y="2352361"/>
                </a:cubicBezTo>
                <a:cubicBezTo>
                  <a:pt x="4515616" y="2370657"/>
                  <a:pt x="4517925" y="2389769"/>
                  <a:pt x="4519328" y="2409295"/>
                </a:cubicBezTo>
                <a:lnTo>
                  <a:pt x="4519571" y="2420793"/>
                </a:lnTo>
                <a:lnTo>
                  <a:pt x="4519120" y="2421041"/>
                </a:lnTo>
                <a:cubicBezTo>
                  <a:pt x="4518201" y="2423576"/>
                  <a:pt x="4517918" y="2427373"/>
                  <a:pt x="4518471" y="2433205"/>
                </a:cubicBezTo>
                <a:lnTo>
                  <a:pt x="4461595" y="2530080"/>
                </a:lnTo>
                <a:cubicBezTo>
                  <a:pt x="4445853" y="2584934"/>
                  <a:pt x="4405533" y="2605402"/>
                  <a:pt x="4412936" y="2666699"/>
                </a:cubicBezTo>
                <a:cubicBezTo>
                  <a:pt x="4398065" y="2717991"/>
                  <a:pt x="4372927" y="2756371"/>
                  <a:pt x="4370093" y="2804588"/>
                </a:cubicBezTo>
                <a:cubicBezTo>
                  <a:pt x="4347398" y="2879436"/>
                  <a:pt x="4272392" y="2939011"/>
                  <a:pt x="4262477" y="3058637"/>
                </a:cubicBezTo>
                <a:cubicBezTo>
                  <a:pt x="4283714" y="3099999"/>
                  <a:pt x="4256160" y="3144249"/>
                  <a:pt x="4253454" y="3179447"/>
                </a:cubicBezTo>
                <a:cubicBezTo>
                  <a:pt x="4259242" y="3200557"/>
                  <a:pt x="4257117" y="3211737"/>
                  <a:pt x="4239228" y="3217364"/>
                </a:cubicBezTo>
                <a:cubicBezTo>
                  <a:pt x="4268875" y="3316502"/>
                  <a:pt x="4225924" y="3257304"/>
                  <a:pt x="4222932" y="3330364"/>
                </a:cubicBezTo>
                <a:cubicBezTo>
                  <a:pt x="4224428" y="3395928"/>
                  <a:pt x="4215196" y="3463236"/>
                  <a:pt x="4248669" y="3547193"/>
                </a:cubicBezTo>
                <a:cubicBezTo>
                  <a:pt x="4260183" y="3566053"/>
                  <a:pt x="4256781" y="3592027"/>
                  <a:pt x="4241070" y="3605210"/>
                </a:cubicBezTo>
                <a:cubicBezTo>
                  <a:pt x="4238364" y="3607478"/>
                  <a:pt x="4235392" y="3609274"/>
                  <a:pt x="4232239" y="3610540"/>
                </a:cubicBezTo>
                <a:cubicBezTo>
                  <a:pt x="4258208" y="3664330"/>
                  <a:pt x="4231517" y="3673159"/>
                  <a:pt x="4251881" y="3702764"/>
                </a:cubicBezTo>
                <a:cubicBezTo>
                  <a:pt x="4242939" y="3759891"/>
                  <a:pt x="4201773" y="3786712"/>
                  <a:pt x="4219293" y="3813528"/>
                </a:cubicBezTo>
                <a:cubicBezTo>
                  <a:pt x="4207910" y="3838914"/>
                  <a:pt x="4167663" y="3859754"/>
                  <a:pt x="4184863" y="3893255"/>
                </a:cubicBezTo>
                <a:cubicBezTo>
                  <a:pt x="4163644" y="3884625"/>
                  <a:pt x="4188862" y="3931915"/>
                  <a:pt x="4169808" y="3939619"/>
                </a:cubicBezTo>
                <a:cubicBezTo>
                  <a:pt x="4154129" y="3943837"/>
                  <a:pt x="4158129" y="3959170"/>
                  <a:pt x="4154137" y="3971517"/>
                </a:cubicBezTo>
                <a:cubicBezTo>
                  <a:pt x="4139069" y="3981495"/>
                  <a:pt x="4133844" y="4042203"/>
                  <a:pt x="4139625" y="4062614"/>
                </a:cubicBezTo>
                <a:cubicBezTo>
                  <a:pt x="4165622" y="4119195"/>
                  <a:pt x="4107101" y="4172348"/>
                  <a:pt x="4126180" y="4217749"/>
                </a:cubicBezTo>
                <a:cubicBezTo>
                  <a:pt x="4128014" y="4267056"/>
                  <a:pt x="4089563" y="4286360"/>
                  <a:pt x="4072389" y="4317623"/>
                </a:cubicBezTo>
                <a:cubicBezTo>
                  <a:pt x="4062182" y="4356545"/>
                  <a:pt x="4071264" y="4384138"/>
                  <a:pt x="4064937" y="4451279"/>
                </a:cubicBezTo>
                <a:cubicBezTo>
                  <a:pt x="4050628" y="4512697"/>
                  <a:pt x="4048851" y="4652154"/>
                  <a:pt x="4034424" y="4720470"/>
                </a:cubicBezTo>
                <a:cubicBezTo>
                  <a:pt x="3973937" y="4868361"/>
                  <a:pt x="4025760" y="4964348"/>
                  <a:pt x="4016334" y="5052878"/>
                </a:cubicBezTo>
                <a:cubicBezTo>
                  <a:pt x="3999794" y="5123327"/>
                  <a:pt x="4021855" y="5194887"/>
                  <a:pt x="3977865" y="5251650"/>
                </a:cubicBezTo>
                <a:cubicBezTo>
                  <a:pt x="3973961" y="5317292"/>
                  <a:pt x="3987477" y="5410025"/>
                  <a:pt x="3997669" y="5413392"/>
                </a:cubicBezTo>
                <a:cubicBezTo>
                  <a:pt x="3969262" y="5397845"/>
                  <a:pt x="3981248" y="5449403"/>
                  <a:pt x="3981869" y="5471875"/>
                </a:cubicBezTo>
                <a:cubicBezTo>
                  <a:pt x="3957580" y="5534944"/>
                  <a:pt x="3976666" y="5598829"/>
                  <a:pt x="3901990" y="5708604"/>
                </a:cubicBezTo>
                <a:cubicBezTo>
                  <a:pt x="3897618" y="5810136"/>
                  <a:pt x="3870199" y="5788842"/>
                  <a:pt x="3860571" y="5821275"/>
                </a:cubicBezTo>
                <a:cubicBezTo>
                  <a:pt x="3868171" y="5831278"/>
                  <a:pt x="3866949" y="5900968"/>
                  <a:pt x="3849074" y="5900679"/>
                </a:cubicBezTo>
                <a:cubicBezTo>
                  <a:pt x="3871964" y="5925143"/>
                  <a:pt x="3834226" y="5972433"/>
                  <a:pt x="3841809" y="5992005"/>
                </a:cubicBezTo>
                <a:cubicBezTo>
                  <a:pt x="3848533" y="6035132"/>
                  <a:pt x="3834497" y="6078819"/>
                  <a:pt x="3832901" y="6122412"/>
                </a:cubicBezTo>
                <a:cubicBezTo>
                  <a:pt x="3799640" y="6263751"/>
                  <a:pt x="3784898" y="6198720"/>
                  <a:pt x="3804166" y="6389843"/>
                </a:cubicBezTo>
                <a:cubicBezTo>
                  <a:pt x="3799226" y="6482285"/>
                  <a:pt x="3740829" y="6538361"/>
                  <a:pt x="3736537" y="6595214"/>
                </a:cubicBezTo>
                <a:cubicBezTo>
                  <a:pt x="3692112" y="6745846"/>
                  <a:pt x="3660956" y="6804405"/>
                  <a:pt x="3649707" y="6848925"/>
                </a:cubicBezTo>
                <a:lnTo>
                  <a:pt x="3649314" y="6857996"/>
                </a:lnTo>
                <a:lnTo>
                  <a:pt x="4585648" y="6857996"/>
                </a:lnTo>
                <a:lnTo>
                  <a:pt x="4585648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82CD5-9543-487A-8C51-0F1355986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859" y="2147356"/>
            <a:ext cx="5683624" cy="41070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spcAft>
                <a:spcPts val="1200"/>
              </a:spcAft>
              <a:buNone/>
            </a:pPr>
            <a:r>
              <a:rPr lang="en-GB" dirty="0" err="1">
                <a:latin typeface="Bookman Old Style" panose="02050604050505020204" pitchFamily="18" charset="0"/>
                <a:ea typeface="Verdana" pitchFamily="34" charset="0"/>
              </a:rPr>
              <a:t>Modele</a:t>
            </a:r>
            <a:r>
              <a:rPr lang="en-GB" dirty="0">
                <a:latin typeface="Bookman Old Style" panose="02050604050505020204" pitchFamily="18" charset="0"/>
                <a:ea typeface="Verdana" pitchFamily="34" charset="0"/>
              </a:rPr>
              <a:t> </a:t>
            </a:r>
            <a:r>
              <a:rPr lang="en-GB" dirty="0" err="1">
                <a:latin typeface="Bookman Old Style" panose="02050604050505020204" pitchFamily="18" charset="0"/>
                <a:ea typeface="Verdana" pitchFamily="34" charset="0"/>
              </a:rPr>
              <a:t>agentowe</a:t>
            </a:r>
            <a:r>
              <a:rPr lang="en-GB" dirty="0">
                <a:latin typeface="Bookman Old Style" panose="02050604050505020204" pitchFamily="18" charset="0"/>
                <a:ea typeface="Verdana" pitchFamily="34" charset="0"/>
              </a:rPr>
              <a:t> to </a:t>
            </a:r>
            <a:r>
              <a:rPr lang="en-GB" dirty="0" err="1">
                <a:latin typeface="Bookman Old Style" panose="02050604050505020204" pitchFamily="18" charset="0"/>
                <a:ea typeface="Verdana" pitchFamily="34" charset="0"/>
              </a:rPr>
              <a:t>dynamiczne</a:t>
            </a:r>
            <a:r>
              <a:rPr lang="en-GB" dirty="0">
                <a:latin typeface="Bookman Old Style" panose="02050604050505020204" pitchFamily="18" charset="0"/>
                <a:ea typeface="Verdana" pitchFamily="34" charset="0"/>
              </a:rPr>
              <a:t> </a:t>
            </a:r>
            <a:r>
              <a:rPr lang="en-GB" dirty="0" err="1">
                <a:latin typeface="Bookman Old Style" panose="02050604050505020204" pitchFamily="18" charset="0"/>
                <a:ea typeface="Verdana" pitchFamily="34" charset="0"/>
              </a:rPr>
              <a:t>modele</a:t>
            </a:r>
            <a:r>
              <a:rPr lang="en-GB" dirty="0">
                <a:latin typeface="Bookman Old Style" panose="02050604050505020204" pitchFamily="18" charset="0"/>
                <a:ea typeface="Verdana" pitchFamily="34" charset="0"/>
              </a:rPr>
              <a:t> </a:t>
            </a:r>
            <a:r>
              <a:rPr lang="en-GB" dirty="0" err="1">
                <a:latin typeface="Bookman Old Style" panose="02050604050505020204" pitchFamily="18" charset="0"/>
                <a:ea typeface="Verdana" pitchFamily="34" charset="0"/>
              </a:rPr>
              <a:t>symulacyjne</a:t>
            </a:r>
            <a:r>
              <a:rPr lang="en-GB" dirty="0">
                <a:latin typeface="Bookman Old Style" panose="02050604050505020204" pitchFamily="18" charset="0"/>
                <a:ea typeface="Verdana" pitchFamily="34" charset="0"/>
              </a:rPr>
              <a:t>, w </a:t>
            </a:r>
            <a:r>
              <a:rPr lang="en-GB" dirty="0" err="1">
                <a:latin typeface="Bookman Old Style" panose="02050604050505020204" pitchFamily="18" charset="0"/>
                <a:ea typeface="Verdana" pitchFamily="34" charset="0"/>
              </a:rPr>
              <a:t>skład</a:t>
            </a:r>
            <a:r>
              <a:rPr lang="en-GB" dirty="0">
                <a:latin typeface="Bookman Old Style" panose="02050604050505020204" pitchFamily="18" charset="0"/>
                <a:ea typeface="Verdana" pitchFamily="34" charset="0"/>
              </a:rPr>
              <a:t> </a:t>
            </a:r>
            <a:r>
              <a:rPr lang="en-GB" dirty="0" err="1">
                <a:latin typeface="Bookman Old Style" panose="02050604050505020204" pitchFamily="18" charset="0"/>
                <a:ea typeface="Verdana" pitchFamily="34" charset="0"/>
              </a:rPr>
              <a:t>których</a:t>
            </a:r>
            <a:r>
              <a:rPr lang="en-GB" dirty="0">
                <a:latin typeface="Bookman Old Style" panose="02050604050505020204" pitchFamily="18" charset="0"/>
                <a:ea typeface="Verdana" pitchFamily="34" charset="0"/>
              </a:rPr>
              <a:t> </a:t>
            </a:r>
            <a:r>
              <a:rPr lang="en-GB" dirty="0" err="1">
                <a:latin typeface="Bookman Old Style" panose="02050604050505020204" pitchFamily="18" charset="0"/>
                <a:ea typeface="Verdana" pitchFamily="34" charset="0"/>
              </a:rPr>
              <a:t>wchodzi</a:t>
            </a:r>
            <a:r>
              <a:rPr lang="en-GB" dirty="0">
                <a:latin typeface="Bookman Old Style" panose="02050604050505020204" pitchFamily="18" charset="0"/>
                <a:ea typeface="Verdana" pitchFamily="34" charset="0"/>
              </a:rPr>
              <a:t>: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GB" dirty="0" err="1">
                <a:latin typeface="Bookman Old Style" panose="02050604050505020204" pitchFamily="18" charset="0"/>
                <a:ea typeface="Verdana" pitchFamily="34" charset="0"/>
              </a:rPr>
              <a:t>Struktura</a:t>
            </a:r>
            <a:r>
              <a:rPr lang="en-GB" dirty="0">
                <a:latin typeface="Bookman Old Style" panose="02050604050505020204" pitchFamily="18" charset="0"/>
                <a:ea typeface="Verdana" pitchFamily="34" charset="0"/>
              </a:rPr>
              <a:t> </a:t>
            </a:r>
            <a:r>
              <a:rPr lang="en-GB" dirty="0" err="1">
                <a:latin typeface="Bookman Old Style" panose="02050604050505020204" pitchFamily="18" charset="0"/>
                <a:ea typeface="Verdana" pitchFamily="34" charset="0"/>
              </a:rPr>
              <a:t>modelu</a:t>
            </a:r>
            <a:r>
              <a:rPr lang="en-GB" dirty="0">
                <a:latin typeface="Bookman Old Style" panose="02050604050505020204" pitchFamily="18" charset="0"/>
                <a:ea typeface="Verdana" pitchFamily="34" charset="0"/>
              </a:rPr>
              <a:t>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GB" dirty="0" err="1">
                <a:latin typeface="Bookman Old Style" panose="02050604050505020204" pitchFamily="18" charset="0"/>
                <a:ea typeface="Verdana"/>
                <a:cs typeface="Verdana"/>
              </a:rPr>
              <a:t>Agenci</a:t>
            </a:r>
            <a:r>
              <a:rPr lang="en-GB" dirty="0">
                <a:latin typeface="Bookman Old Style" panose="02050604050505020204" pitchFamily="18" charset="0"/>
                <a:ea typeface="Verdana"/>
                <a:cs typeface="Verdana"/>
              </a:rPr>
              <a:t> </a:t>
            </a:r>
            <a:r>
              <a:rPr lang="en-GB" dirty="0" err="1">
                <a:latin typeface="Bookman Old Style" panose="02050604050505020204" pitchFamily="18" charset="0"/>
                <a:ea typeface="Verdana"/>
                <a:cs typeface="Verdana"/>
              </a:rPr>
              <a:t>podejmujacy</a:t>
            </a:r>
            <a:r>
              <a:rPr lang="en-GB" dirty="0">
                <a:latin typeface="Bookman Old Style" panose="02050604050505020204" pitchFamily="18" charset="0"/>
                <a:ea typeface="Verdana"/>
                <a:cs typeface="Verdana"/>
              </a:rPr>
              <a:t> </a:t>
            </a:r>
            <a:r>
              <a:rPr lang="en-GB" dirty="0" err="1">
                <a:latin typeface="Bookman Old Style" panose="02050604050505020204" pitchFamily="18" charset="0"/>
                <a:ea typeface="Verdana"/>
                <a:cs typeface="Verdana"/>
              </a:rPr>
              <a:t>powierzone</a:t>
            </a:r>
            <a:r>
              <a:rPr lang="en-GB" dirty="0">
                <a:latin typeface="Bookman Old Style" panose="02050604050505020204" pitchFamily="18" charset="0"/>
                <a:ea typeface="Verdana"/>
                <a:cs typeface="Verdana"/>
              </a:rPr>
              <a:t> </a:t>
            </a:r>
            <a:r>
              <a:rPr lang="en-GB" dirty="0" err="1">
                <a:latin typeface="Bookman Old Style" panose="02050604050505020204" pitchFamily="18" charset="0"/>
                <a:ea typeface="Verdana"/>
                <a:cs typeface="Verdana"/>
              </a:rPr>
              <a:t>im</a:t>
            </a:r>
            <a:r>
              <a:rPr lang="en-GB" dirty="0">
                <a:latin typeface="Bookman Old Style" panose="02050604050505020204" pitchFamily="18" charset="0"/>
                <a:ea typeface="Verdana"/>
                <a:cs typeface="Verdana"/>
              </a:rPr>
              <a:t> </a:t>
            </a:r>
            <a:r>
              <a:rPr lang="en-GB" dirty="0" err="1">
                <a:latin typeface="Bookman Old Style" panose="02050604050505020204" pitchFamily="18" charset="0"/>
                <a:ea typeface="Verdana"/>
                <a:cs typeface="Verdana"/>
              </a:rPr>
              <a:t>zadanie</a:t>
            </a:r>
            <a:endParaRPr lang="en-GB" dirty="0">
              <a:latin typeface="Bookman Old Style" panose="02050604050505020204" pitchFamily="18" charset="0"/>
              <a:ea typeface="Verdana"/>
              <a:cs typeface="Verdana"/>
            </a:endParaRPr>
          </a:p>
          <a:p>
            <a:pPr marL="457200" indent="-457200">
              <a:lnSpc>
                <a:spcPct val="11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GB" dirty="0" err="1">
                <a:latin typeface="Bookman Old Style" panose="02050604050505020204" pitchFamily="18" charset="0"/>
                <a:ea typeface="Verdana" pitchFamily="34" charset="0"/>
              </a:rPr>
              <a:t>Procesy</a:t>
            </a:r>
            <a:r>
              <a:rPr lang="en-GB" dirty="0">
                <a:latin typeface="Bookman Old Style" panose="02050604050505020204" pitchFamily="18" charset="0"/>
                <a:ea typeface="Verdana" pitchFamily="34" charset="0"/>
              </a:rPr>
              <a:t> </a:t>
            </a:r>
            <a:r>
              <a:rPr lang="en-GB" dirty="0" err="1">
                <a:latin typeface="Bookman Old Style" panose="02050604050505020204" pitchFamily="18" charset="0"/>
                <a:ea typeface="Verdana" pitchFamily="34" charset="0"/>
              </a:rPr>
              <a:t>zachodzace</a:t>
            </a:r>
            <a:r>
              <a:rPr lang="en-GB" dirty="0">
                <a:latin typeface="Bookman Old Style" panose="02050604050505020204" pitchFamily="18" charset="0"/>
                <a:ea typeface="Verdana" pitchFamily="34" charset="0"/>
              </a:rPr>
              <a:t> w </a:t>
            </a:r>
            <a:r>
              <a:rPr lang="en-GB" dirty="0" err="1">
                <a:latin typeface="Bookman Old Style" panose="02050604050505020204" pitchFamily="18" charset="0"/>
                <a:ea typeface="Verdana" pitchFamily="34" charset="0"/>
              </a:rPr>
              <a:t>modelu</a:t>
            </a:r>
            <a:endParaRPr lang="en-GB" dirty="0">
              <a:latin typeface="Bookman Old Style" panose="02050604050505020204" pitchFamily="18" charset="0"/>
              <a:ea typeface="Verdana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GB" dirty="0" err="1">
                <a:latin typeface="Bookman Old Style" panose="02050604050505020204" pitchFamily="18" charset="0"/>
                <a:ea typeface="Verdana" pitchFamily="34" charset="0"/>
              </a:rPr>
              <a:t>Każdy</a:t>
            </a:r>
            <a:r>
              <a:rPr lang="en-GB" dirty="0">
                <a:latin typeface="Bookman Old Style" panose="02050604050505020204" pitchFamily="18" charset="0"/>
                <a:ea typeface="Verdana" pitchFamily="34" charset="0"/>
              </a:rPr>
              <a:t> model </a:t>
            </a:r>
            <a:r>
              <a:rPr lang="en-GB" dirty="0" err="1">
                <a:latin typeface="Bookman Old Style" panose="02050604050505020204" pitchFamily="18" charset="0"/>
                <a:ea typeface="Verdana" pitchFamily="34" charset="0"/>
              </a:rPr>
              <a:t>agentowy</a:t>
            </a:r>
            <a:r>
              <a:rPr lang="en-GB" dirty="0">
                <a:latin typeface="Bookman Old Style" panose="02050604050505020204" pitchFamily="18" charset="0"/>
                <a:ea typeface="Verdana" pitchFamily="34" charset="0"/>
              </a:rPr>
              <a:t> </a:t>
            </a:r>
            <a:r>
              <a:rPr lang="en-GB" dirty="0" err="1">
                <a:latin typeface="Bookman Old Style" panose="02050604050505020204" pitchFamily="18" charset="0"/>
                <a:ea typeface="Verdana" pitchFamily="34" charset="0"/>
              </a:rPr>
              <a:t>musi</a:t>
            </a:r>
            <a:r>
              <a:rPr lang="en-GB" dirty="0">
                <a:latin typeface="Bookman Old Style" panose="02050604050505020204" pitchFamily="18" charset="0"/>
                <a:ea typeface="Verdana" pitchFamily="34" charset="0"/>
              </a:rPr>
              <a:t> </a:t>
            </a:r>
            <a:r>
              <a:rPr lang="en-GB" dirty="0" err="1">
                <a:latin typeface="Bookman Old Style" panose="02050604050505020204" pitchFamily="18" charset="0"/>
                <a:ea typeface="Verdana" pitchFamily="34" charset="0"/>
              </a:rPr>
              <a:t>posiadać</a:t>
            </a:r>
            <a:r>
              <a:rPr lang="en-GB" dirty="0">
                <a:latin typeface="Bookman Old Style" panose="02050604050505020204" pitchFamily="18" charset="0"/>
                <a:ea typeface="Verdana" pitchFamily="34" charset="0"/>
              </a:rPr>
              <a:t> </a:t>
            </a:r>
            <a:r>
              <a:rPr lang="en-GB" dirty="0" err="1">
                <a:latin typeface="Bookman Old Style" panose="02050604050505020204" pitchFamily="18" charset="0"/>
                <a:ea typeface="Verdana" pitchFamily="34" charset="0"/>
              </a:rPr>
              <a:t>agentów</a:t>
            </a:r>
            <a:r>
              <a:rPr lang="en-GB" dirty="0">
                <a:latin typeface="Bookman Old Style" panose="02050604050505020204" pitchFamily="18" charset="0"/>
                <a:ea typeface="Verdana" pitchFamily="34" charset="0"/>
              </a:rPr>
              <a:t>, </a:t>
            </a:r>
            <a:r>
              <a:rPr lang="en-GB" dirty="0" err="1">
                <a:latin typeface="Bookman Old Style" panose="02050604050505020204" pitchFamily="18" charset="0"/>
                <a:ea typeface="Verdana" pitchFamily="34" charset="0"/>
              </a:rPr>
              <a:t>powiązania</a:t>
            </a:r>
            <a:r>
              <a:rPr lang="en-GB" dirty="0">
                <a:latin typeface="Bookman Old Style" panose="02050604050505020204" pitchFamily="18" charset="0"/>
                <a:ea typeface="Verdana" pitchFamily="34" charset="0"/>
              </a:rPr>
              <a:t> </a:t>
            </a:r>
            <a:r>
              <a:rPr lang="en-GB" dirty="0" err="1">
                <a:latin typeface="Bookman Old Style" panose="02050604050505020204" pitchFamily="18" charset="0"/>
                <a:ea typeface="Verdana" pitchFamily="34" charset="0"/>
              </a:rPr>
              <a:t>pomiędzy</a:t>
            </a:r>
            <a:r>
              <a:rPr lang="en-GB" dirty="0">
                <a:latin typeface="Bookman Old Style" panose="02050604050505020204" pitchFamily="18" charset="0"/>
                <a:ea typeface="Verdana" pitchFamily="34" charset="0"/>
              </a:rPr>
              <a:t> </a:t>
            </a:r>
            <a:r>
              <a:rPr lang="en-GB" dirty="0" err="1">
                <a:latin typeface="Bookman Old Style" panose="02050604050505020204" pitchFamily="18" charset="0"/>
                <a:ea typeface="Verdana" pitchFamily="34" charset="0"/>
              </a:rPr>
              <a:t>nimi</a:t>
            </a:r>
            <a:r>
              <a:rPr lang="en-GB" dirty="0">
                <a:latin typeface="Bookman Old Style" panose="02050604050505020204" pitchFamily="18" charset="0"/>
                <a:ea typeface="Verdana" pitchFamily="34" charset="0"/>
              </a:rPr>
              <a:t> </a:t>
            </a:r>
            <a:r>
              <a:rPr lang="en-GB" dirty="0" err="1">
                <a:latin typeface="Bookman Old Style" panose="02050604050505020204" pitchFamily="18" charset="0"/>
                <a:ea typeface="Verdana" pitchFamily="34" charset="0"/>
              </a:rPr>
              <a:t>oraz</a:t>
            </a:r>
            <a:r>
              <a:rPr lang="en-GB" dirty="0">
                <a:latin typeface="Bookman Old Style" panose="02050604050505020204" pitchFamily="18" charset="0"/>
                <a:ea typeface="Verdana" pitchFamily="34" charset="0"/>
              </a:rPr>
              <a:t> </a:t>
            </a:r>
            <a:r>
              <a:rPr lang="en-GB" dirty="0" err="1">
                <a:latin typeface="Bookman Old Style" panose="02050604050505020204" pitchFamily="18" charset="0"/>
                <a:ea typeface="Verdana" pitchFamily="34" charset="0"/>
              </a:rPr>
              <a:t>środkowisko</a:t>
            </a:r>
            <a:r>
              <a:rPr lang="en-GB" dirty="0">
                <a:latin typeface="Bookman Old Style" panose="02050604050505020204" pitchFamily="18" charset="0"/>
                <a:ea typeface="Verdana" pitchFamily="34" charset="0"/>
              </a:rPr>
              <a:t> ich </a:t>
            </a:r>
            <a:r>
              <a:rPr lang="en-GB" dirty="0" err="1">
                <a:latin typeface="Bookman Old Style" panose="02050604050505020204" pitchFamily="18" charset="0"/>
                <a:ea typeface="Verdana" pitchFamily="34" charset="0"/>
              </a:rPr>
              <a:t>dzialania</a:t>
            </a:r>
            <a:r>
              <a:rPr lang="en-GB" dirty="0">
                <a:latin typeface="Bookman Old Style" panose="02050604050505020204" pitchFamily="18" charset="0"/>
                <a:ea typeface="Verdana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8124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047823" y="293689"/>
            <a:ext cx="9810604" cy="1216024"/>
          </a:xfrm>
        </p:spPr>
        <p:txBody>
          <a:bodyPr/>
          <a:lstStyle/>
          <a:p>
            <a:pPr algn="ctr"/>
            <a:r>
              <a:rPr lang="pl-PL" dirty="0">
                <a:latin typeface="Bookman Old Style" panose="02050604050505020204" pitchFamily="18" charset="0"/>
              </a:rPr>
              <a:t>AGENT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714501" y="1581524"/>
            <a:ext cx="9978833" cy="1041400"/>
          </a:xfrm>
        </p:spPr>
        <p:txBody>
          <a:bodyPr>
            <a:normAutofit fontScale="47500" lnSpcReduction="20000"/>
          </a:bodyPr>
          <a:lstStyle/>
          <a:p>
            <a:pPr algn="just">
              <a:lnSpc>
                <a:spcPct val="150000"/>
              </a:lnSpc>
              <a:buNone/>
            </a:pPr>
            <a:r>
              <a:rPr lang="pl-PL" sz="4200" dirty="0">
                <a:latin typeface="Bookman Old Style" panose="02050604050505020204" pitchFamily="18" charset="0"/>
                <a:ea typeface="Verdana" pitchFamily="34" charset="0"/>
              </a:rPr>
              <a:t>Cyfrowy obiekt zawierający atrybuty, pozwalające opisywać </a:t>
            </a:r>
            <a:endParaRPr lang="en-GB" sz="4200" dirty="0">
              <a:latin typeface="Bookman Old Style" panose="02050604050505020204" pitchFamily="18" charset="0"/>
              <a:ea typeface="Verdana" pitchFamily="34" charset="0"/>
            </a:endParaRPr>
          </a:p>
          <a:p>
            <a:pPr algn="just">
              <a:lnSpc>
                <a:spcPct val="150000"/>
              </a:lnSpc>
              <a:buNone/>
            </a:pPr>
            <a:r>
              <a:rPr lang="pl-PL" sz="4200" dirty="0">
                <a:latin typeface="Bookman Old Style" panose="02050604050505020204" pitchFamily="18" charset="0"/>
                <a:ea typeface="Verdana" pitchFamily="34" charset="0"/>
              </a:rPr>
              <a:t>jego</a:t>
            </a:r>
            <a:r>
              <a:rPr lang="en-GB" sz="4200" dirty="0">
                <a:latin typeface="Bookman Old Style" panose="02050604050505020204" pitchFamily="18" charset="0"/>
                <a:ea typeface="Verdana" pitchFamily="34" charset="0"/>
              </a:rPr>
              <a:t> </a:t>
            </a:r>
            <a:r>
              <a:rPr lang="pl-PL" sz="4200" dirty="0">
                <a:latin typeface="Bookman Old Style" panose="02050604050505020204" pitchFamily="18" charset="0"/>
                <a:ea typeface="Verdana" pitchFamily="34" charset="0"/>
              </a:rPr>
              <a:t>aktualny stan oraz sprecyzowane zasady decyzyjne. </a:t>
            </a:r>
          </a:p>
          <a:p>
            <a:pPr>
              <a:lnSpc>
                <a:spcPct val="150000"/>
              </a:lnSpc>
            </a:pPr>
            <a:endParaRPr lang="pl-PL" dirty="0">
              <a:latin typeface="Verdana" pitchFamily="34" charset="0"/>
              <a:ea typeface="Verdana" pitchFamily="34" charset="0"/>
            </a:endParaRPr>
          </a:p>
        </p:txBody>
      </p:sp>
      <p:sp>
        <p:nvSpPr>
          <p:cNvPr id="1030" name="AutoShape 6" descr="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1032" name="AutoShape 8" descr="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1034" name="AutoShape 10" descr="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1036" name="AutoShape 12" descr="data:image/png;base64,iVBORw0KGgoAAAANSUhEUgAABOAAAAHcCAYAAAB/O9UBAAAgAElEQVR4Aeydh1cT2fv/v/8JgQQQBSvYwIqi2MCCoijiuiCuihW7u7q6axdFRAELKApW7MraWAuuir0gqB8bHBT4ISzF5CRz3r8zLZlUkpC4lMdzcCbJzJ17X/e59z7zvu3/AEDuIsPY0FD6IwZt0gZY+/eUK9pk2qncU71HNkA2QDZANkA2QDZANkA2QDZANkA2QDZANuAcG2D1hjW//sZKb/g/9r8Fc+dxH+g/ItAWCYwaNhzPnz1ri0mnNBMBIkAEiAARIAJEgAgQASJABIgAESACTiKwbPESZB0+zIVOApyTIFOwLYcACXAtJ68opkSACBABIkAEiAARIAJEgAgQASJABFoKARLgWkpOUTx/CAES4H4IZnoIESACRIAIEAEiQASIABEgAkSACBCBNkWABLg2ld2U2MYIkADXGCH6nQgQASJABIgAESACRIAIEAEiQASIABGwlQAJcLYSo+tbNQES4Fp19lLiiAARIAJEgAgQASJABIgAESACRIAI/CcESID7T7DTQ5srARLgmmvOULyIABEgAkSACBABIkAEiAARIAJEgAi0XAIkwLXcvKOYO4EACXBOgEpBEgEiQASIABEgAkSACBABIkAEiAARaOMESIBr4wZAydcnQAKcPg/6RASIABEgAkSACBABIkAEiAARIAJEgAg0nQAJcE1nSCG0IgIkwLWizKSkEAEiQASIABEgAkSACBABIkAEiAARaCYESIBrJhlB0WgeBEiAax75QLEgAkSACBABIkAEiAARIAJEgAgQASLQmgiQANcqclOJL4/OInVzJh7Wt4oE/WeJIAHuP0NPDyYCRIAIEIEWQED55RHO7dmCIwUt0+Fo6fFv7iZCfJt7DlH8iAARIAJE4L8kQAJcI/SZ6je4tncdFkVHYGxQH/j36ochwaGYMnMVkk/k43/VGkD5DDvC5+FsXSOBOfhnproIV/etQewwX3i5yCB3j8SRSgc/pI0FRwJcG8twSi4RIAJEoI0RsMuvYapRdGUf1kYPQ3d3GeQuHojKbEEOR0uPf3O3UeLb3HOI4kcEiAARIALNhAAJcOYyouEdLm74CYN9FOjYZzJ+O3AVzz5WQskAzPdyFOUdwurxPdDeuzcCe3SAu2Ic0j5pzIXmlO/Vxbk4mHkAK4Z7QU4CnEMYkwDnEIwUCBEgAkSACDQ3Ak3xa9TFyM3IRPqyEfBm/Y2WJsCp3+Lq4SwcXhkCn5YY/+ZmS4bxIb6GROgzESACRIAIEAGTBEiAM4GFKb+FzaM7wd3FHQNmH0WRuVkWTA1eZMQgQC6D3C0QGx6pTITm7K8YlB0IRzsS4BwCmgQ4h2CkQIgAESACRKAZEXCUX8OUHUCEogUKcEJeND3+DKruXEfBD57x4FxTclyams7XuSml0IkAESACRIAI/NcESIAzzIGGZ0ge5wOFiwxew7bgyXfDCww/16NgQzC8XH2x+KrS8Mcf8rn+RDRNQXUQaRLgHASSgiECRIAIEIHmQcCRfk39CcxoiVNQxZxoavw1b5EaHoOsFjT7Vky62aMj09RUvmYjST8QASJABIgAEWgdBEiA08tHJZ5sHs6LWa7+WHqtWu9Xsx9qb2B5by9EH6sxe4kzf2g4FYP2NALOIYhJgHMIRgqECBABIkAEmgUBB/s1DacQ69FyR8ChSfFnUHpqJnp6tKb1dh2cpibxbRYFhiJBBIgAESACRMCpBEiAk+BlSjIxzZt1LGXwHLEDRWrJjxZP1Xi1NQQTd7/Hj10Fjo9UQ04MOpAAZzGHrP2RBDhrSdF1RIAIEAEi0NwJONyvachBrGdLFuDsj3/d81REdnFtVRteOTxNLd0+mnuBpvgRASJABIhAiydAApw2C9V4vX0Ev5aaixxD1j+CLSu6qV9nYP2BQpjT7BpKH+Gv7P3Yk5iIlIwc3CqualSsU1cV4VbOQaTu3IV9Wedwq7DCZPgmBTh1Nf73zzkc2pOKrMsvUGlSGVSjqug2zmWmYVdCAnbuTsfJ6y9RYUvCtfxaxwkJcK0jHykVRIAIEAEi4AS/xqTAokb1u39wPmMP0g7n4oVphwOsT3PnTCb27kzAjh27kXHiBl6Vm3c4mOq3yDu8GyefNHBZ2fD+JrJS9+Hsk0owksy1KVyT8QfA1ODj0wd4cP++3l9B4Rco1eV4kLEEoZ3c+A2v5KHYfF24rqAQXwxWH7He32NQ8yYPWbtP4CmXxAa8v3kEe/edQcHrVygwiAsbNy4+2rQzqPnwRHJdAd5UCGTUFSi6dQ5ZKUnYvf8Erj8tRb2mBo9OnsVLFrmFNOVfuYS/7uhzsPrZ9vDVpoc9Ib9UDwd9IAJEgAgQgVZHgAQ4MUs1b7E71J13rlx8EHfOQSvs1r3CiWVjETQiBr9tTsDGhZMR1EkBuasPhsZl4KmpWa7qz7i6eRoG+g3G9CUbkJS4AfNHdoWHW0cEz0pDwTep6wnoC3AaVBXsxS/92wlpYXuq5fCbuAfPJJtJMOW3kRjVFz4+QYj9NQG7Ezdg6cQAbiRdu+6TkJhfpefgipha+5EEuNaew5Q+IkAEiEAbIeAMv8ZAYNFUPcS+GQP4Ufjc7qIyeHSdhNSneg4H7myfhgFeHTE05jfs2JWITfGT0I8dSafogcnb76JK69bU4cPtI9gaF4a+7VnBywNRmRWoubcN43xceb/GKwypxRqAKbchXCHPDeKvtQRNKfISozGQXd+O9c9mbEJW7j28+lSBJ+kLEB01FVHD/ODBptG1G4ZHTMW0qVMxbfqfuFwuRN5af6/uA+4c2Yz54/zR0VXGj6irqMH9raPRRcbPwvAOnoFZYb34JVE4rnL0DFuOpNPP8K8u0ii5lY71kf7wdHFHwKQ1OPNaDfXHs1gR3BW9Qubgzx27kPhHPKb294ZXOy+08/gZJ+tUeG4hTZHjJiNydE+7ng2b+dZoO6PJL9VmLJ0QASJABIhAKyZAApyYuXVnMEuYfip3G4SNj833yoq3NHr8/gKp4T0weNE5fJL0kKreH0Vsd9axdEOP6dn4IB2dpn6P47H+8PKdhoxCnQPLVJ7BbHbqg4sr/KZl4ZPkHp0ANxm7z/2J8KAJWPTHbmSdyMKuBSPQmXPovBCx/yPv6KhfIzXMBwpXP8w9L+lJZiqRu6AX3NkpuP3X4oEDEDTKqJldQAJcM8sQig4RIAJEgAjYR8AZfo1EYIncdQ7rw4Zg4vw/kXLkBLJ3LkSIIJJ5h+/HR85PUaMoZTw6ydzQc855VGqFNgaVlxYigBWg5APwx33B4VC9xJmkZCTGBfFr27p4YGrKaawcOQKR4wKE73ww90KdbeGKBCXxj8rU30lBWbgHEd2DsSznLfgxd+JN/FHna5lYA84Gf0/14jSSk7dj3mBPXlB0n4LUnOUIHT4ZE/yF73zm4OK/b5AxpQu3KZjctSdW5EkcSUnU6s78gh6jd+I1N7KtCCljO6B96E4USX2474XYO7ETFO6sAKe72WyaVHY8mw3WXr7kl+oyhc6IABEgAkSgVRMgAU7IXs3bZIyV8z2PcvlYpOqpYvbYgApPtwxDh26zcf6b4f0aFCeOhCfXk9oLy66L3pDoqLZDeKrBenJMOY5MERwzxURkfNF6sboRcLIOGBizBw+lI+SYz0gP9+KcPK9JB/GVAdRPNyGYTat8BHYU6k+abbg4h++BlY9BynuJymeYhFb6mQS4VpqxlCwiQASIQBsj4Hi/RiqwuKJj3xikFnyTjJZn8PnARHizvo17BA7xDge2BCkgd1EgJMFgmY6Gi5jLCXYKhBmsocuUHUCEgh/B329INNbf+gaGqcT91HjMmJuCgqqndoVrWiBi8O3BLkwbNgVJ98yP/jcrVsEef49B2YFwftkTtwAM+/kP3P7GgKm8h73x0ViQ8oAb6ab5sB8RHXgOgWvvw1iCq8FfCwfjl5MVXD6oi3YgRO6KrnMuQteFyxu+pngXxnpbKcABsPXZ3FNMCnCN8yW/tI1VTpRcIkAEiEAbJkACnJD56hdbMVwU4BThSC/VCVx22UfNZSz0dUP7SXtRVFKCUoO/91kx6MxNK3BD35X5/CPqrmFpDzfIFeOx75Px86vvbkNkf38ETd+HlxIvTOsUKiKQKU6F0EZajacbgzixz6PfGrCdzNyizD6uUHT5BWd13dHcHar7vyPQTQa522BseqwvzmmDbMUnJMC14sylpBEBIkAE2hABh/s1LDutwOKOKQfLJeIbD1b9ZCOGsr6UW3+svcc5HDgy1QcKWVfMPi0Zcc9errqPdf3l3DIZQzc81l/jtv4EZrDTQV3c0HveJckUVSEDmRL7wtXGn53ayo6A06D0r9UIGx6HY0Wmxr0Jz+OSbmbDK3v8PQD1J6L5aZ6uPbDwojnhrxZ5S/25mQmKLjNxRlzjTcRQcQIzB8Xjai3/hargDwxyk0HhMwG7ngpfiklgPuPIzCU4L1HmtP6ju4lRfbDt2dxj7ORLfqmYSXQkAkSACBCB1k6ABDghhzUf9iBMFODko7HnXdNGfylvLeemVnh07INhQ4Mx3MLfmDVXuVgob6/g7lH4LsK179abnmUHSoP3yaM5Ac69+xKIMxjqSgpRVCZxNtUVeHkxFasj+/G9124DsE6cEmJ9VFr8lSTAtfgspAQQASJABIgAN4LJsX4NB9VIYNFHrXmfjHGsL+XaA8tuCD2FdSV4XVQmmdapRuWLS0hbFYmB7YTRXb/f19/4quEUYj3Y30ShTP853Ce7wpXuglqKouzZGDJsOa6WNe7zmfO17PH32Pg3nIrhp9SaFL906dUUJ2OcwCJ0h3QUoQaf90/G8DX/6EbG1eZhpT8rasqgaD8AMzbl4FmF+c5Uc2kSn27Ts7lE2c+X/FKROh2JABEgAkSgNRMgAU7M3dqzmO3DOnus4xiA1fmSIWbiNVYfGZRnRHBTC3xmnJE4nZYCYPA1YxJ3j1Qos3SH+JtlB4pB6b4JXLiKzgvwl4Gwpy5/gtPb5mF84GBELEzAsYxFwgg4EuBEvnQkAkSACBABItDiCDjUrxFS34gAx5TswyR26qisCxblGvhR6nI8zUnAgrGDMDR8IbZnZ2CxMAIu0EiAkwo5+mu1GeWDXeEqEBwejh7siP/2IdhWYDBazOghhhteiRfY4+/x91r23cTw2R1aq3B+ti+3Fpx7j3hcrRF+U7/GztEhSHghFdgYVN7egvFdeBGO9WndO/TH1FUZyC8xyA9Lo/rEx9v0bOkISdv5io8kv1QkQUciQASIABFojQRIgBNzVfMRaePEXVA9ELG/xGhqhXhp40cN3iWFcqPOPEfvhnVLqWnwbhd/j9xzGo5WNf4U8QrLThwrwPHrjCg6zUeuKMCpSpCXOANBXXoj4o8cvKjie39VjzdgKDcFlQQ4kS8diQARIAJEgAi0OAIO9WuE1DcmwJXu49duk3XGwsui4KNC6Y1EzAzsioDwP3H6eRW/IZTqMTYN4qeg2ifANS3cyG0ZmNOTF6o8/RfgQpnx0h/SPDfta9nj7/Ghmg5P+kTduerxRn7tXpf2iNj3gePHTjcdGZ6mv5GXcIuqNB/748eiNzdyju9cVngHYVF2od7acNbEwaZnS+zDVr4gv1SX4XRGBIgAESACrZYACXDarNXgQ+oEYYctGTpNy4bRcmraaxs7YfBFXFy3wzQcZRcibvSfrhdVLvPDolxxYwZTN6pRWa5T6Cw7UCYEuLqn2Du1BzwVA7Dk4mftFvDsk0iAG47nz56Zgk7fEQEiQASIABFoQQQc6dcIyZYILIa7iLJXMEYCXB2epU5Fb7k7AuMvokQ607NJApwjwq1Adf6fGOHJClSu6BqeikKxk9JELpv2tezx9/jATYdn4sE8WGRH+XCj4Dz6rcY/DXW4sXgwZmR/tdhZXP8hD3vjQ9Fdu8SKPxZd1K3dZ1UcmFLrn61nHzbwJb/UTMbT10SACBABItDaCJAAJ8lRpuIc5vm58dNQPcdgd7HUU5RcaPK0BgVHjqJAWNxWeX0Jervy65eEbH2qW5/D8N7vD5GWksd9q7yzCv24e1zR9adsmNsHgvl6Cn8m/KMNybIDZSjAqfF8SzA3JdU7KgsG6/mSADeMBDitYdEJESACRIAItGgCjvRrOBB6Aovx1FBDAU79bCtGsFNS20Uh27BXswkCnOPCVaE4PRJ+Mt5fG7Iqz3jDB8ECzPla9vh7bJDmwjNncPV3VmEAO0NB1hHRafsxO3AeLlUbXK38hspaQ99Vg4q7OxHpy/u3XmFp+ChcYm0crHo2nyjEcoKmuHafNXzJLzXIRfpIBIgAESACrZgACXB6mavB5+xowRFzhe/UQ/ifdGkNvWulH9R4f3Q+Yrc91A3tr76AeV1deTHPIxDxp96YWAtOiaK90Yg7WMIHVncVS7sLAqBrT8w++UlvdBp3EfMVuYsjsOaWbgMFyw6UgQDX8Bn7wtiptq7ovvCKkTCoGwHXD7//o5Imsk2c0yYMbSKbKZFEgAgQgTZCwIF+DUvMJgGuASVp4/k1aLstxFXD0WUSAW7g6n8MNmGwtAYc49hwmXLkxvfjlg2Ru/phRvYH/R1ZBUvR+lqKSTgondlgj79nhwAHzTukhXlxfqW7hxcCV9wy8iuVd1Zj4so8o+8BBuXZ09HJRQaP/utQILh3ZtNkWDqseDZ3iyn7aIwvQ36pIW76TASIABEgAq2XAAlwhnnLfEP++pHoxPWGemLQvOMosjQbFLV4lbUAE37ehyI9vUqJJ1uGaae0yl07ITR+D3KuP8b7L2V4/+wGDq8JR0Dfxbim7cFUozBpDDqyG0Gwf+7+mLbxBO4WlaK87B2e3zyKzdGB6DVuN4okwmDt8en8VvaKCBySOoVc2hiU7OU3YZB7z8aFujKkh/Nr3bn7zcKZL7rpsaqyfOyJ6cvH2bUHlnM7mDWg/Ks2goa0Wt1nEuBaXZZSgogAESACbZuAw/waALXHEc2tK+aOKRm6qYwiYObzPkxkR7y5+CDufB3KxOU4XLtjTs4X3XRJVRnyk2MwgAvLDb2X5HEdgg1fv/JBaXdBdUfE/lLdfdyvjP3hSuI/OUMyfbP+EXaEenNTPBUdQrHjkbHjp8xdwHfQug3EekHBYipf4MHrCjv8PXYX1GjBdwtHurkpDyJY4Vh9aQF6sTMl3AZj02M9p5O7QnnnV/TvEoUjnwxHwQHK/F+5WRYdo45ol1gxnyZxpwddBBp7NnelPXwZ8kt1lOmMCBABIkAEWjsBEuBM5TDzFbe3R6GfsHitt384liVfxNOSGl0PrboG725nYWtsKMLij6NImHqqF9z3l8iY7s87WKKoJj16DsXvNyr1HUvVGxz9pZ9OuJNez+5m5RuJ9EJxYWP2aUo8Wh/E99zKg7D5iaFDpsS9Nf3hwYYjD0FSsQrFu0Zrw/fyD8eSdRvxx/xJCOwdgpU7l2IEt1aIG3qFL8VvsVOx8kypXrJa8wcS4Fpz7lLaiAARIAJtlICD/Brlww0YyvkICgzd+ETnEwlYlf+swUB2mqSLAqMT30BVnIxx4kYAHv6IiP8Dm9cuwOT+/hi9PAnLgxX8iC6/cCxfORPTlp/lQlIXJiBE8EV6zr2IbwbZprEzXOUjMf5yDPr9vt4sAPXrRIRy4qEMnn3mIued1NcCNG92YQwXJ1d0HjYb69YtQ/TIKKSyPaI2+3tqvE4YoR11t+CiYQoNEix+VL9EwjB3eIUm442xxgZWgOvn6opOwUtw7FmVzr9kKpC3YiA8PYdifb5ux1eLaRKfKR4beTZ7mX18NeSXiozpSASIABEgAq2eAAlwZrOYQc3LM0hYMAlBncTdUWXw8OgIv64+aK/wQb8xcUg49xr/mg0DgKYc93bHYogP72RyI9tc5OgyeCZ23zHuPeaCYipxf/cMBEnvkXkjaEYibnzSOYR1+bsxPzIYfpxDyI+a8/IbiZ/nJiKvUo2y3G1YNH0UersLI+pcZPD2D8PMBRuwed4QYZQfu56IJ/wnrMG5Nw3A9/tYP8iDd4h9grH42GsTUxksJbhl/0YCXMvOP4o9ESACRIAImCPQBL+m7i5S4iIxvKvEl3HvjpBp85B0vRLqslwkzP8Zod15/4HzddoFYMKMhdi0cT6CvYUlOVxc0b7HBKw9+xYNUOLBH4P5TkpXHwxfdBxFFXeRMjcKIb6ScGQdMCAsBot250v8LSWKshfaGO40hPjq/Dl2lsH4mfFIzqsCo36LU8tC0J1bh5f3mdy9ByBi5mKkPxQ6NplyXF01VOs7eXYeiV/Pf9ZNV7XS32N9twVRI9BT4psp2vdFeMxCpNwxHnmmn5v1uB4/ANMOlujENckFrAAX6DsAI/r7wse9EwJHR2LmrJmYNqwHeg2fh9Q7X/SXNmksTZKwAQvPZu1jbhP4fn+NYwvIL9XDTR+IABEgAkSgVRIgAc6abFXVoLT4BQpuX8NfuVfx970X+PjNcKRZIwExDSgvuo+8q3m4X/hVr9fV7J1MHcpe3sXfd57iQ5VOeDN7vU0/qFD17hHu5N1D0dcGPUdOU/ka+Tf+wZsqE92rNj2j5V1MAlzLyzOKMREgAkSACNhIwBF+jQ2PVFW9w+PbebhfVI4G3coXgKYSRXfycK+4Sl8YsjJsZ4Vr/vEMaj89wu1bj/CxRpoQyR32+HuS2y2eVl/A/MBZOFNl+iqm8hUeveFHuKmrP+LFP3m4dvU2nrw14K53uxVpYq9v5Nl6Qdr1gfxSu7DRTUSACBABItCiCJAA16KyiyLrbAIkwDmbMIVPBIgAESACRIAI2E6AQWlmFIbEX4PxCnW2h2bbHf/ls22LKV1NBIgAESACRKA5EyABrjnnDsXthxMgAe6HI6cHEgEiQASIABEgAiYIMEqlboprzV2sHToCW5/aOAPDRLjWfPVfPtua+NE1RIAIEAEiQARaIgES4FpirlGcnUaABDinoaWAiQARIAJEgAgQAasIqPF672R0l7uive8wRMcvRsygTvCLOQ7J5vVWhWT7Rf/ls22PLd1BBIgAESACRKAlESABriXlFsXV6QRIgHM6YnoAESACRIAIEAEiYJHAN2RHSTaicJHBM2ABLpSaWXfOYli2/vhfPtvWuNL1RIAIEAEiQARaFgES4FpWflFsnUyABDgnA6bgiQARIAJEgAgQgUYIMCi7sBiDPPmd6gPC/8Sl947ejMtcFP7LZ5uLE31PBIgAESACRKB1ECABrnXkI6XCQQRIgHMQSAqGCBABIkAEiAARaBIBVXUJSip+lPCmH9X/8tn6MaFPRIAIEAEiQARaDwES4FpPXlJKHECABDgHQKQgiAARIAJEgAgQASJABIgAESACRIAIEAE9AiTA6eGgD22dAAlwbd0CKP1EgAgQASJABIgAESACRIAIEAEiQAQcT4AEOMczpRBbMAES4Fpw5lHUiQARIAJEgAgQASJABIgAESACRIAINFMCRgKc3EWG2JgY+iMGbdIGWPsP6NW7Taadyj3Ve2QDZANkA2QDZANkA2QDZANkA2QDZANkA2QDzrEBVm+YOH4CJw/+H/t/B892uHzxEv0RgzZpA2yB2LJpU5tMO5V7qvfIBsgGyAbIBsgGyAbIBsgGyAbIBsgGyAbIBpxjA6zesGnDBp0At2DuvGY6WI+iRQScT4CmoDqfMT2BCBABIkAEiAARIAJEgAgQASJABIhAWyNgNAWVBLi2ZgKUXikBEuCkNOicCBABIkAEiAARIAJEgAgQASJABIgAEXAEARLgHEGRwmg1BEiAazVZSQkhAkSACBABIkAEiAARIAJEgAgQASLQbAiQANdssoIi0hwIkADXHHKB4kAEiAARIAJEgAgQASJABIgAESACRKB1ESABrnXlJ6WmiQRIgGsiQLqdCBABIkAEiAARIAJEgAgQASJABIgAETAiQAKcERL6oi0TIAGuLec+pZ0IEAEiQASIABEgAkSACBABIkAEiIBzCJAA5xyuFGoLJUACXAvNOIo2ESACRIAIEAEiQASIABEgAkSACBCBZkyABLhmnDkUtR9PgAS4H8+cnkgEiAARIAJEgAgQASJABIgAESACRKC1EyABrrXnMKXPJgIkwNmEiy4mAkSACBABIkAEiAARIAJEgAgQASJABKwgQAKcFZBa1CXKT/g7YzuSsu/hq6ZFxbxZRJYEuEayoQXbl6rkNjK378DhO6VQN5JMR/ysLHuIM7u34eTzH/E0R8S48TCUXx7h3J4tOFJQ3/jFze4KJT7lZSAxMRv3qXJsdrljNkItuM4xmyan/eAkG1d+weMze7A18yFaYsl3Gu42F7AGla+u4sT+ndi2NRnpB1KRuGUnjt77CnI325wxtJAEO6lOBKCpfIVrx/Yjacs27D54Fg8+K1sIkx8XzR/td3MpI59BksHOs3/JQ8yeKj/l4eD25tpGqFB6+xASd2Qiv/THv6c5QYBj8PXEYqzIqQBjNkvoB+cQUOPZlmB4ucggd+mAyQc+klNkI2gS4CwBa8H2pS7C7tHtIGfLhucY7C520uuCpgqFl9Kw+qdg+CnYctgev5xusAS1+f/GVKPoyj6sjR6G7u5smjwQlVnZ/ONtEEP1060YwcVfho4TD+Cjk0zA4LH0sUkEWnCd06R023ezY22cQXXRFRxYE42R3Ty4utNrSiacWvKZr8jdPBuzYmdi9qwVyHxaZx8IusvhBJhvD5D6y0TE/roTqduWI6KnnG9PuTZ1HA5Qhepw5m09wOob2zFv5kzMip2FZWkPUGMHEMfWiUIEmG8o2DMLEdG/IWlPAlaE94InWw7a9cFP2++gkl5+eVA/yu/WswvyGaQ4nGL/0gdYOlc/xbZg3neQt5+EdEe2EdV5SIz7hfMV5izei4JqSxEx/Zu6KBnjPNl3Ghk6jE42fZETv3W8AKd+hcQRHugwPg3v6QXHiVlnKmglbq/oDXdOgFNg1NaXP2Skj6mYtNTvSICzlHMt2J5VtWAAACAASURBVL5UD/BHf+GFwW0A/ixQWUqo/b+pXuJi+iGkxgUKQngrEODUb3H1cBYOrwyBD1e3tEwBTnlrBQJc+cbWc9g2vPrxHV7221WbvbMF1zn/QZ451sbVeHflMLIPrcJoL77cOFuAY74ewU/cs9pj5Nqb9CL7H9iQyUfWPUBCSEf0XZqHWuEC5ZOV2vpU7tINi59QhWqSHX1pJ4FqnI3tCIWLDF6By/DXV/tULcfWiWxS6lCwNRRd/JchTywM318hfUo3Lq5ytwH444GT/Es7Sf5nt/0ov1svgeQzSHE43v6loTdyrryFVb3c+I4a+XAkvHRcG1F9eia6yGSQewRiRe5XuwZ8qR6sRaAb79t49F/XSGIc/7PDBbi6G8vQh33JkQdh82NnV0IMqu5cRwF1kmotg/l6E8nxMfhl+QEUfLOvwdIG1gZPSICznOkt174YVOanYGnMDCxLuev0FzvNu2SMlbMVe0sU4EzXq0zZAURwo/papgAH5ituJcUjdsZypBd8s6vBtlw6HPGrafaOCLmlhtFy65z/gLgzbJwpQ3q4e5NGwDFV+bjxoHFHrfJ4NDrJFOgfdwafqQPX2ICYKuRfe4DGSRrfav83GhTvGoP2Lu0RmyN9shqvto+Fn4cnuo3egULHvVvZH9VmfSfV7TZlT805xHVyhUePGBx924R3SQfXiZriZIR5yOATk6NXDpmvV7A2tAd6DlmCc6X07sXn9Y/1u0X7Ip9BJAH8t34vg683d2FJTCxWHiiA4ySJGpyf3RkKt56IzX4Lu2sHpgJ3UxYjdsYSpN2tkED7MaeOFeCYLzg6zYfvBXBxQ8Di63oVlMOTpHmL1PAYZDl1ToTDY00BNmMCJMA148xpQVFjyg8hsqVOQTVXr9afwIwWPAW1RZiPOfYtIvIUydZJoB4nf27KFFQN3u6ZiNjDjTlq7IiXzug+eR9etfBZ+86yA82bPYiIOezcacCGkVcXYecIBeSy7lh6jda4MsRj9Weq261GxV5Ye3EeenSagF2PpaKvTUE44WI1inaMhKeLK3rFXweVBicgpiCJQGMEai9hgW9nTNz52LkaU2PxaOLvDhXg1K8SENKuJ/p256d6KXxicLLcWT0BDEpPzURPj0gcacyvayIkur3tECABru3ktVNTWnUYUZxY1dJGwFmoVxtOIdaDHdXXQkfAOTXDHRG4BfaOCJ7CIAJ2EWhAToyn3SPgmNJTmOXr2fi6kbWXsGLqRtx1XDe5XalttjcxpciJ9UN7Z6/DZwigOhs/sfW+qz9+vUOSgyEe6z5T3W4dJ/GqelxdGYm1N5rbWuLVOBrFdka4oc/KOyTAidlFRyLwAwnUX1mJqDV5Tp/J5OwkOVCAq0PeEn90nXYED/eGw5tbK8gTE1LeO2UjgLrnqYjs4gq5OwlwzjaSthQ+CXBtKbedmNaqI5jWAgU4i/VqQw5iuQVLSYBzhuVYZO+MB1KYRMAqAg04HcNvYGPzGnB1L5AW0RUKa0R7RgWl3XNJrEpIC76oDi9SJsNPJoPNedDEVGveJGE0u5yCawBW55MAZw9OqtttpcZA1RwrA81b7Bql4AS4fqvukgBna7bS9UTAAQQYldL+aacOeL6jgnCYAMeUZWF6R3+suFEHpvI0ZnVy5XpMPQdtwBMzTpW6vAgF9+/jgfhXUIQKyToSDaUv9X4vePQO31TleJCxBKGdxIX9QrH5uhBGQSG+GPoH38vw5MpJHNqzE8lpmThzsxjfJM8wBqlBdfF1HE4+gafiNAh1OZ5fPoy0pD04fPGpXhz171ei7PEVnMrYg6SkvTiccxPFlh8GTXUxbhxKxskn4sM0qCq+hbMZu5GacRYFpQYJYmrx/k4O0pN3YW/2dRRVG48wVFe8wOX0VFwsliZUjaqi2ziXmYZdCQnYuTsdJ6+/RIWZvNFPV9v5ZI0Ap64qwp0zmdi7MwE7duxGxokbeFXeGMh6lDy8jKN7dyEpaR+yz+ShUGrsJhE3oPRRLo7tT0ZS4m4cZO2pytzCOE2wW3UVim7m4FBKEpLTsnD+ZiEqpaZjEDfT9mVwkamP6goU3TqHrJQk7N5/AteflqJeU4NHJ8/ipRE+59hr43G3hbmYyHqUPLiALDZvd6Xj7P3PaGhEgDMu92pUPMtFVsoupB66hGflFjLA5joNQGPs1VbUq+YEOKYGH58+0NXjQn1eUPjFwEG1MU811Si+lok9J55AWztWFeP26Qyk7DmIcwWlBuEzqH1/B6cPJCM59ShuFNUYr/OmrsCLi+lIu1Bs8wY11pT71temAcqyx7h68iBSE3dh36HTuFX8zTI7J+SbpXLL5sutnINI3bkL+7LO4VZhhVH8mJqPePZA4muIPoeJI+dnMNbWpyp8fV1gZPsP7hfgtdQZYWrw4YmkjBS84XtvncCKLev22rhYo+kfzQlwDP79+FTPR+N8Oc4PU6P8/kEsG9lZuynU2I03BE4GbLiH2e47MdVvkXd4t9Z3anh/E1mp+3D2SaVRuW8ofYS/svdjT2IiUjJycKu4qgkdwwxqP9zG8ZSTWh9RU/USV7PTkLL3OK4UfECNuWZaC9b69Kq/3sehxaPQTdxAJnQj8ozqWAY1b/KQtVv0Wxvw/uYR7N13Bk/1tmS0tg5uQOlL3q7vHY/HQHahatcemHPwrtbWC4rKoYYalc8vISPlAvTdzSoU3T6LI6lJ2JGwAynpJ5D3srxJL01M7QfcOZqKU6KvrKnCqyvZ2Lt7H078VYAP1eagN8LGTPulfS+R1hEPHuF/khGajdqVpXY1/zbu3DWskx7gZUk9byV1n/HCqM4yKDtMFd4+1NUrBQ/fai0MrF9nQx5YLk9myrqUjfb8AR6/E9ZYtTEOYuStqdPFa606mqoTTdS96vJnyD2ciuQ9mbj8lLVv/p/2XfSf41jSj53h5YbevxzCP2KaC4qgc9msL9ti3C2zF64yEV9NU/0hWFsfiDEVjg5/Z7DH7zaIk8FHSz6DwaVQfik0bscevESptii+MP7dQG9gqt7iEVde7+CvE5k4knNNW1fydYlh2TXjE8CE76GpQvGtMzi4ew8OnS2AsSzwHvk5B7AnKQ3HrhWhxlAWMGX/IoSGUjzOPYr05EQk7c7A6ZvFMPeaad97i4PbCBttT0ym+aMufmavsYGR2TBM/OAgAU6NV9uGo+OIHXjN1Vj1uLXMn3e8XHti6TXTc/iVheexe/0cjPThxTr90WwMqgqOY/vKKAQKO3ApOs1FWtoCREdNRdQwP3iwo+xcu2F4xFRMmzoV06b/icvaKa81eH5wEUJ798bIqCXYvG09lkQNga+bDO17T8bGi+/1X97q3uP2kU2YN9YfPuzOGtzIOg2+PdyHOQO9hXXt2OlXbugWtgMPxd1vBKj/PjuExSP9ETBsGpZtTMCG+GkI7iyH3MMfkesv4b2ejlaH97eOYEvcOPTxYtPOjyhhap4hK34U/LjF2/mdORTew/FnHu9QKj9cwrox3fjtrrkRhjJ49oxG5msloPmGoiv78ceMkejFTheQdcL8S/xDmfLbSIzqCx+fIMT+moDdiRuwdGIAOrjI0K77JCTmVxk5rCZspU18ZVGAY8pxZ/s0DPDqiKExv2HHrkRsip+EfuyoIEUPTN5+F1WGFR8A5YcLWBfWCwHj1+HEnRd48c9ZJET1hlf7AITHzMWCufOwYN58LFqainxhK+W6V8exYkwgQmJWYWvCBsRHBKKbXAZ3n8GYl/FEtx17k+xWjc9XtmB6v+4YGrUUmxITsTFuFPzc5OgSNBt7H0gWqrdgX9YYhvrjWawI7opeIXPw545dSPwjHlP7e8OrnRfaefyMk5IqwuH2amXcrWYuSXBd4XGsGOmL7kOjsXJTAjbH/4Thvl0xak40hhltwmC63Gu+PcKBXwaiE1vvCOXavdN47CwwqGRgY50mxLNx9io8T7eiXjUnwGlKkZcYjYHsiD9XHwydsQlZuffw6lON9iXXljyte38LWZviML53e34HNHbKFVOD50cWI7QL2/sscJL5YNQ6YRi68gMu/z5Wr+6Uy3thxsHXUEKDb6+vIH3tDIT4sdNHXNE17rJ+/S/JU6NTG8p9a2rTUPMMmYtGoU+vYZi+eCO2/xmP6UFd4OHiiT4RG3BZv1GDw/OtsXKr/oyrm6dhoN9gTF+yAUmJGzB/ZFd4uHVE8Kw0vU2IlHd+RT9XGby6DsTo8RGIYv0Fyd+Uob68P+HiCu9+EzF9jLV+QB2eZC7FxJ78Gmmcbbr5IXzZTpx9VqMzJc1n3E7/A9N6KyBX9MakBRuxfUMzsnFdTE2cmRPgNCi9sRMz+vFTsjoPisWWw7m4//IzKh6nY9FPUZg2ZTh6cruMucFv6GSB+c9Yf7Fc+xxbfacPt49ga1wY+rZnO2FZ36kCNfe2YZzoR3qFIbVYEGPqXuHEsrEIGhGD3zYnYOPCyQjqpODrqbgMPBXaW21kLJ3UfcCdrC1YOKEvOrFiGOcjqlBy6VeE+Ag7bHN1kxy+IWuQ+1l8fdcP1Kb0qp4hY/50/DQ1EqN8+We4dw1GpGC7MasP4mLmZswf54+OYpwqanB/62h+hzgXGXzG7QGLw5Y6GJrPOPvbdD6/xg0Q2iYv9BsdyX83aRxGT47BzyO6c7t9KzrORe53Np0MKm5vx/Q+7dFlcAzWJCQjacNiTPZnR1C6o/fE7bhryknSRyT5VIcPt7Owdd4EDOgg5nclVJ8vY/XwjkKZ5dsDj86h+P3SZ61oAja/jljBpj4fq/3dIHfvhkGjJmDKFP26YdqkYHQXdspTeI9HapEasMquGmlXp8Zh6azR6MWtFcumwQ29wpbj4D1+2iVTfg9Zm+YjtIsw2MDFFZ2HzUfmI2m98hZXUjZiUUg3uMu7Y8LK0zbmAcvXmvJUj/xVAXB38YDfgBBMnCTYgbYOjcDwbkIZkPkgPKUQZfbYgQ11usRIzJyabvf/nyn/QvMNj/bNwuAOwrsoW45dOyN8x0PUQoOS06sRzaY1MgyB3vw13v6jdW3I9M24UQ3YVLZhHfukG3872B/icdlUH2gJO/6dwR6/Wxsdw5PGfAbD64XP/xakI350d7QTfUvX7ghfnoH7FewLHYOKe4exZd4o+AmdIHKZD0bOO4THekXxL6RuXIgxXd3g4e2HXp34jYus9QmmrEhD9iFDDYLBv8+OYOnIrpL3fld0GrYOf3MdK0p8uPg7wrpK/GIXBQJ+PoQipWn710kRdSg8thxhgSMRu3ILdqxfiMjAzvB0cUPnQXE4+ERMnH3vLZpvr3F1/1rMdFgbYYPtmcln6dem4if9nT+3lpHxndZ84xgBrvY6lvbqjJijuq1g1c+2YDj3AuqKLtHHodXFjGKlwf+SR/PGZXI6qRJ3f+3LNbSKTvOFRh5oyInhBCR90U4MvAb5G0eis2IAll4u074EAkoUH52NAWyDJ++F2CNvtD1y6qJzSElOwqKh/FQLuftk7D7zO8b0G4nY5Qk4mJ2JpAUj0Jl7SfbEmMTX2oa+5s5GhPi4IzA+F2WSTjhl8THE9WELoQIBMUfwRhzloy7C+d3JSFoYDB+uwHtgaso1JEWNQsTC9UjNOor09dEI5NZbksEj4Ffcen0ccYMDERm/EfuOnsSRbbMRzDUWrug8+SA+/fsIJ3alYFt0AM9SFODUr5Ea5gOFqx/mnpf0DDOVyF3QixNJPfuvBe2azduOeQFOjaKU8egkc0PPOeclc88ZVF5aiAC2YpYPwB/3xUzmw2Mqr2FFf3d4BCzH32J9xv6kfImkUC9OTGg3eDGOXLyM3L8eokQFKJ+nIKL7QCw+90kiEqjwPjsGvdnnuPoiJvsDZ9f2260a74/ORB8PX0xPL4TQ0QMwlTg7k50yJIOiy0/I/iQYdL0Z+xKLnKWjuggpYzugfehOFEnxfC/E3omdoHCXCHDOsFcr4m4LczGpyqKDmO7XDkHx5/FR16pBXXIOiwLEBlGyBpxQ7nctCObrLhcPRO46i3Uh/RESsxzbM47iSOJChAgvku1DdoL19fl/ttdp3H22sEcj9ao5AY4158I9iOgejGU5b7Wj1cSYw6Y8VaPo3G7sSVyIEULHi9fkVFxPjEJo+EJsSMnCsf0bMKM/vyaV3K0PVt98jZOzgxAUsRib047hVGYC4oL4ThOFzxQc+vQvHh1LRuqWaPQT2iTrBTh7yn3Lb9NQnY/NI3zQrv9i5Eobte/FOD67L+eoevaMQVaxWKCdkG9FD0y3aaxhqd/jeKw/vHynIaNQW3uBqTyD2ezSFC6u8JuWBbH6YgW4gf2XI8/Uy3/NXawfwtuTotMwxK5LtNkPUBWnI6oz/2Lm3mMZ/pbUB9pygDqcm+mLcYkv8KJZ2bguhqbPzAlwAL4XIjW8B0YszsFbcZiqNBALdQZ7mc2+k+olziQlIzEuCO21vtNprBw5ApHjAoTvfDD3ghL4/oKL2+BF5/BJkh+q90cR250VNdzQY3o2Pkh8NmnUDc9VL88iNSUR84NEH3EK9l5ah2E+3RAUFo24mHAEdda9dHmP2IbHBkxsTq82EqbzQPXiNJKTt2PeYKE+dJ+C1JzlCB0+GRP8he985uBinf1+oPr5Fr4zybUP1ghTUOsfHsfulK2I9efbOVGAU79OQbi3K9x95+CCZOQdU3kZi3qyzBUIXHtf63drk2fuRPUS5/akIiluiLbNnJp6GX8O8YFf4HjEzopBRGAX3Ytzu5FIeMRDt5pNTT5W9x2AFddNdUTX4J91Q3m7knXDT4feQW2HXZl/X1GhaM94dORs2Qdx53R1mYjk37zlGMAJgB6YmmlqwWsNPu2NxJgNDzg/zqY8sLo81SB/VT8ELrthspP537t/YBj3vuIKv6hMFL+0ww5srNNFPuaP9Sba/Qt4zta9OxdiOLechgxeEck493soBo6IwcptGTiWuROLhgubCXqEIokfVcI/Rv0CW4ewNu+G/r/qT0G1uWxbyf6n33c62B/SwDafTCTs+HcGe/xuMTYmj1b4+ibvY79UFSE1rAPfweszG+eNimIN/l7OaxFy9ymm157XfML+KaHY9KAetvkEhajnNIidiA9uz8fBfQrSru3ETyMnIv7PFGRn78fGnwcIbZwc/VfdRNHx2RgaOBlLN+7F8ZOZ2D5rCN9ZIvPB1IwiPDDr9yrxImUieg9chPP6jSOOxfTgdAF3359xlG0c7XxvcWwbYaPtmc1k3Q+m4qf7lT2zgZH+jVZ/coAAx6D0cBS6BKzAbanBaj5if7jgqHiMQ+o7815O/akY3qhMCnAMStLGcw2stQJczc1VCJS7omvMSXACth6OWtxZNYAXqdqPQfIr8QWCvYhB2f5wvjGXdUDfyRtwvUT7BgywhWsC39PtOToZ79kkVd/Eb/0VUHSMwSkTKmPt7V8RyL30dUBY0is9x4P5lIZwrvfLFb7DlyDrhVSh0eB/KWFCw++NgDGLcbxQMkwIGrxJDOHjym5EITxb/XQThrLPEwQ49nMw+1k+AjsM9olvuDiH7yWVj0EKlxg9UG3yg1kBTv0UW4LYhleBkIRCrfjKQWq4iLmcaKJA2G7pmodqPNk0hOtRCFhxSyKm8WgrT8bwgq58FJKKhPKheoJtw9qh++xz+GaYA5piJLG7kbnI4N5zCfK05mC73aqLUhDewRUdwtJ4O9Y+i0F5ZqRQybsjIv2L3uhIQ/vS3mbhRF20AyFseZxzUSf0CddrindhrLdOgHOmvWrDFsVpMc72MFe+wM4QL05YvWU4UA0Mvmb/hE6cUy0R4ITnMWX7ESGU+47+U7DpWonEnlhnegI3qkAuH409Qrm0t06zhT0bPfMvCtyPJtaAY/DtwS5MGzYFSfdMvcAAWu621EHMZ+wN419mFZ1HYNnhl/hXzC8AmncpmCA4/J16jsXSo4V6uyFpindiNMeYXfy9nLdhtgwPZsuPDSPg7Cr3QItu01CDWysHwFPWCbEnBXYS9qi9jdX9+Xqo4+hdKNRrQh2fb8Z1jiiKtkN4qrS+ZZvwchyZIggPionI+MIPSVbeWYNp6wv02l8uSUw5cuP78v6Amz8WnmfrO9vrU0CDD/sn8mXeje2IkSg+IruaXMQPisUp0SlpLjYuxs/s0bT4w3x7gOSpwzA18Z7Jl3IuOEsCXFN8p7IDQh0qR78h0Vh/6xsYphL3U+MxY24KCmpUeLplGDp0m43zxg0pihPZnQzZzqxeWHZd25CaJaD7gUHlocm83+XaHQPD4nDkpe5+zZc8bBzdUZgx0R4RBz7pOoCbkF7AdB7w8WJQdkDwW90CMOznP3D7GwOm8h72xkdjQcoDVDXBDzQlwPHPVePZpiCOIy/AsZ9Zf0cGz+EJwmwYkVwDLs3huXiO3m3gc4jXmD8yFZnCruJu6NVvPOZlvtTV95ov+Hv9GN2Iv/ADWuGd8+kbYfOvMh+/R25AgbQe46LCoOJyPAZw/rscfeadxxfGPruy2K7WXsPSHrwg3HvRFV26RByaN0gO5Udu+806iyrxe/FYfwPLg+fgHDea0748YBotT0rkr47ERmNIYMpzsaQP3x549J6PC19UdtiB7XW6mPxGj6bafaYM6eGCf9HeH1M3XEOp3qvePkzi/AsFxiVL2hhzAlwTynbj7Nl2zbHtqsqO+qAp7wzcO6gj/O5GM5u/wNhnsO7G2muL4c8NcuiBxVd09bp4N/e+ws70kHVD3Fmjkoj660sxYs5Z8AOr7fAJwOBzKq93yGVdELL4MF7qyQLvkDpO6Czs0Ath8cfwWhpNzRskjeLtmt2sh3M1TNi/6slWjPT0Rdw5o8YRmuJEhHB1nhsCFt/Q1kf2vLcAjmkj7LU9Md/MH3X1JduGSf/Zw0h6vzXnTRfg1C+RMKwDRktGhPEPZlCZE4tu3IgxBYasf2Ts/AoxtNg4gUHpPt65sEqA0xQLjZUXpmeb3kFH8yFV+/LWc+4lobDwkak/Ec2//CoicOir4XxCnTG591qBO0oNipNCueu9o7Ilo6Ik6DUfkDaOF+0UvvNwWTrlofY4fuYWajfds6V+sZUfRSjrhAXCdFJJyFDeWYW+3Mirodj6jG89NB9TMF4iwDElmZjm4wpFl19wVtIjyYajuv87AtmeNbfB2PRY0vpIH9LGzs0KcEwJjkz1gULWFbNPS0YS8iCxrj87/F6OoRse68QUdSF2DGcdEwVCdhTpvheYat4lYxxX0bXHzBxevf730nz0cPXElLQilJaUGPy9R3aMD9874uqP3yQ7ktlmt3W4Ht8T7i7uCE/7rCewcVGrvouEiAHoE/gz9r/Qf5E0tC9rzENV8AcGucmg8JmAXU8N1CrmM47MXKLtbXKmvZqLu+3MGXw9Go0uMjkGrXtosl7TfNiDMCFvfzltMAyi/gRmcOXeHVMyjAUOrfPg2hurbrPTy+2v02xhz+alxbrY6GVag9K/ViNseByOFRmkUWIY9uVpLU5M4+tNr8mZMOr3V7/EtqGCmDbXxHRS5R38xk4rclFg2OZnfNnTfETqWOEea6eg2lPuG+PYrNs01tx2YSz78tFuGo6KYpEkPzmxKSWMbydlflhwUa9Rc3i+GZXbOuGFVTEe+z4ZttFA9d1tiOzvj6Dp+/BSqL6Y8md4aDRES4NPR2PQk21DXTwwdPVtrS9gW30qwKnNw4rerM25wi/2tIE/wKDyxAwMjb8CXQ3YTGxcL29NfTAWfzSlf2HNmBGYl11kPOJVGoRRnSH+2ETfSVuHuqH3vEvGAmDNZSz0dUP7SXtRZNSOluB9Vgw6cx0kbui7Ml+MlFXHBrHDWD4SOwr120c2AM37/YjowE+L9AxNBt/33MT0WhTgAK29uvbAwovGHSH21cE8DvMCnAYfU8ZJBDgGpZlT0VnmCr+ZZwzsX4UHvw/gZrJ4sOtC2+puanfg5jtAjahr3iM93Jv3jeSh2P1W1+HfGBtWtH9eYDxyW/PpGGJ92fIsg9egNbjDVnN22pXFdhUqFKwbyM/y6RiL0wZ+OvsS+3QjL3TKvSKQYVDn1V5eiKFx54VlSezMg8bKEzsN79lDvDNs5jWfcDzGj19uyGMwfr/NQrIjDnbU6VYVVq5Ammr363HyZ96/aDfpoPEMLa1o4YaAFbd1necmBbgmlu1G2bOJcGxbobL5vdDx7wy2+91W5ziMfAZrb1UVYP0A9l3OFV1n5BjUYezI+yfYzHXiyuAzKR2f9dyPWuQuCML88xLFzGafAKg99hPvW5kcZafGyy3BQp07TzsjUJc8JfJX8st/eQ7ZgudsPWvk99Ygd54v3D0isK/I8B2zBKXvsxDrw7df7v6roN13R2unVr63cJFyRBthv+3puJg704+f7io7GekCsOqsyQJc7dXFCOgSg5NGYhWAetEhlcG9x2Jc03meepGz3DjZJsCpX27DSPbF10Cg0Hug5i2SQ/keG0W3hbgiaVS0zpXJ0XgafBIdji4L8FcdKz6y4bBOnLktqTV4lxTKFRi5zBeL/tJ7GGK5XhbTuwoyn/diIjuKQ9YZCy8buRxgp/ly60y5DcA6YeojU7oPk7h7dGvA1ZUUoqhM8lx1BV5eTMXqyH78brWS+/U4tcEPZgU4lkVdCV4XlUleONSofHEJaasiMbAdW2HJEfi7ZHqF6h+s6cNW5goEb3pqJMCh5pggwLZD7Cm2G0OJ28t7w91Fjq4BQzF8aLD5v+BQrL2qy1Ob7LbmNlb1cgNrj4uvGtuVpWw3ZV+Wrud+q83DSn9+fRBF+wGYsSkHzyxsQOEsezUddzuYM59xIJx13rwx67S0+0lCwtImDNqXCdPlXvMpVRDRu2JRrhJNqtNsZG+xLtZ7mS5FUfZsDBm2HFelUxQlCKSntudpA3Ji+J4+k7v+MZ+xbzzb0+eKbvNydQ6y+FD1M2GqiKRMMqU4MIG/x/opqHaUewcLcE3KfzYuomBgTZv2XY1XW4dxId2+rAAAIABJREFU7ZWe8yVyFY6at7swlhOYXdF9wV+SOtHx+WZYbpW3V3BT/hW+i3CNW3fKIHJWflQWpiJCmO7dafQO7YL67O22MRMfqEHxrtHCaP5R2Ckdca75jPSIYKz9R1rfOp4V7LVxMQkmj/oCXOnrbMQFDseKK9LlPUzeyCr6JkbNsi8yzvWdlLeWczbi0bEPhllqR4cGY8yaq2Yib/pri3Ukd0sNLszml3GQt49BDvs+1tT0NiLAWbZXPh2218H8feYFONY3n8CNBhSnoAJ1KC0sgr67+RKXU37FtL78khse/X+3fckTc3YkyaKa87O5XWLlLh0Qe0r3EmwNG0kw/KmyEGnhwjTEDqOxU9j4wV67asxm1EWJCOVGbLdHZEaJfqdo3U2sCvSFH7fkjAIjt76U+JI1uDQvCIsu6tJrVx404pMY8eG+UOJ1SriwLI83xu3QbZZkaxwcVaebjKfJOrGRulfzCWlCZ53ffIl/YUqAa2rZtop9I/G1wx+yqT5QOvqdwQ6/22Tmmv7S0GcwfZWpb9UoShzFj3D2moxDJXoKG+pursAQ3678NE/5MCS8kPQk1FzEwsELcFlaFGGrT9CY78HOCBTqXMmSXLqUqPF881DOf9PWs4b2r7yFlez7n1sn9B9i4R1zaDBGhKzBNfE1sxE7NXxv4ePkgDaiCban42LuTD9+2qvsZaQNwLqTpglw7OiASB90Gvs7sk+exCmjv+PYOllwRGQ+mHHMeLQHG03LjZNtAlzlkUhePbY4qkuJ6/G+/DQBg+mXNsWl9AimcQKawcgnA/bKa/HoIYwE1Jui2IhTwVYi3FQ1cwKcOELOrR/W3uPHz2uHMxsO92V9wPInOL1tHsYHDkbEwgQcy1gkjIDTCXgGUW9zHy0KcCINdTme5iRgwdhBGBq+ENuzM7BYGAGnJ8Cxjfg4fjhw55lnJSMfhIAqMzGVHQklH4qtbFcFU45Dk9jrjactio82d7TFbi9/ysBk1tlz7YFl16UvhOZC131vyb50VxmeMai8vQXju/AiHDeFtkN/TF2VgfwS8893tL2ajLs9zGvPYJY3z29Fnpn4WxTgzLyUCtgMy33T6jTb2Fu0I219pUBweDh6sKNn24dgm9FmEYb5r/tsfZ7qv/QbjYBjnQpuCok5AU4cISfHwDX3+FGK2mknNkxB1UWdrUCtK/ctuU37XomsSH5kgMWRKt+vYYkvv+aZ/pQyx+ebfrltwNeMSZyD7N59CcwVP2m2mTyve4Atw/klMhRdInHorcSRtjP/2OcwVecQ143l4gb/+CvaadPq1zswbtQ2vNR7jONZoak2bhKWLp6eQRMRwW0G0AGjtxQYt2mG92vrDIPOhkpn+k4MyjMiOBvxmXFGIg4bRs6+zxbrSC5IBl8yJvF+qDwMaexChE1Nb2MCnMU1kfXTaX0dzN9nSYATp77qBDjxWWpUPMnB9rnjMGRQOOK3HcXBRcIIOCcJcMyXDEzmRpYrMCHlkxiRRt4vtJdJTupQsGkEv+acrCumZbwVBC/77apRm2E+I2MSv/aTV8guvNEO4GOnsU3GsOW5yBU2tnP3X4Hb4ktx9XnMG7wQf5kc3GBDHpgrpxIqhqd1DzYhhFtHzRV+kQfxTq9uE6+2Jg6MY+p08ZGGR5N1oq5OM93BZ8a/MCXANbVsW8XezviKLLQzBiT+kPCbNfUB89XB7wz2+N1iWqw46vsMZnx0M+Ewn9MxhVt/2ANjkt7olhDQfEB6xFCszL0sjHR3Q78Vt7TtS835OAxdmGvUJtrmE9inh+iSohsh59F3DbhxOQb23/D1IKaw739esTgr1iO6AMyfNWKnhu8tfEC65RHsbSOaYnvmEyP+oh8/7bf2MhIDsPLYJAFO/WwrRrQfiJ+WrcJvK838LZuGQZxIJYPXmD3CcHz92FlunGwR4CSjzSQLxuo/jf2kwuP1g/gdlOQjkChZZNOWuFx6JY4CMF6QU/pM1aMNGMItoqpAyHbd5g1me4eFm00btC5k7RTVxgQ4VQnyEmcgqEtvRPyRgxfCHsOqxxswlJuCSgKcSNWyAKdC6Y1EzAzsioDwP3H6eRVfOaseY9MgVlySjLbhAtTg/YFJXG+JoussnDOYWqC8vRJ9XV3ROSKDXwhaOzLTcC05MXbmj7bZbbIweqUdpmcbr2Ng/ilAUxo2VWk+9sePRW+hPmCFOIV3EBZlSzaBYB/uJHs1GXc7mOuGt3fDor/MNO4OE+DqdSNo7azTOKRWsrdoR5IGOHJbBub05AVVT/8FuFCm31NoZEM256kTHE4DR8RMzhlFnW0vbCv39jlRptn/2DYtt143Otw94DfcNQdJ9QgbA4X8H75dslmI4/NNv9zW490uYUS55zQcta364vOWqcT1ZcI6sG69Me9smf6IkyYIcKytPNnIr4Ml9wrHAW6Ff3aK2TBEpPIb5+gMzPGsnC3AeUUk4OAvvQTfKQCLzhuz06WPA2lyBJxuBKUzfCddmdEXh/ViZvcH0+VUPzjl5fnwZTtdFRNwoIRBk9PrCAHO5jqYT5OtApyqJA9JMwLh12si1ue8AO9uqvBkw2B+CqqTBDh8z8VCbiMUd0zaV6LNEGvyS3sxGFReWy6s2yxHQNxZ6Jo2++2q8TgwqDw1A11Zm3EbhI2PhAXp2NFvQyJw4L1Gt5aqrAtm5fDLoFSfmc1Nazcch29zHkja9iiTGz3oCLFn/OZi/Cwij15xOKeDpL3Q+jhoml6na59q4sRku29n3WtCgGty2baKvZ3xFXGYEuBsqA80bx38zmCH3y0mxZqjvs9gzokxExJTiZwZnbgBOh6BG/BYWxRXYNikfXivkawb1nkmznDvddU4NysIS0ysG2ebT2Cf76hLSeMCXL04e8Fg8JEuDDNnjdipab1CX+Did8pmX/GsbyOaYntmUiL5Wj9+4g/aMm0rIzEAK49NEOBqcDW+F7obrfVg8GSmAqdieGOWuwViw0OjlU4b6aGyRYBjUHFwMt/z6NIO0ceka9NI46VGoTDNRu4RpefEW24o9eNy+fMhRHI9bjJ0+Om4dv0Y6ZPYc/UrYVqsiyd+kgoedhm0LnSrBLi6p9g7tQc8FQOw5OJnnZrP6hwkwOlgCmfmBbg6PEudit5ydrfbiyjR9lByIM0IcGzmv8fxGb3RzkWB/r8cQ7HQ48BU/oOEcR3RcdASXPwsBMZ80S4M2ykq23hdCqPY6r6wyW4/CT0gLq7ouSBXu8imLjTdmbqyXG99nSY1bEKw9R/ysDc+FN25KWzsCEB/LLoojI51or2ajLsdzNmh1hO4uHsg4oCZF1CHCXANTa7TdLkJWGTfmPCgV19VoDr/T4wQesC7hqei0Nx0QLvy1AkOp0lHXErH1Ll95d6W8ig6Jabv+bFtWm5DOTIj+BFwcs/pOGG2CX0lLL8gQ/uobMnC4I7PN/1y26Ad3SSX+WFRruGrpzQP1agsN1ToNCg99Qu/m7SLB4b8ehPfTGjHpvNCDFvfDxDzT/traRamc1Nb5Rj421001F3HskHROGq0TIfjWTldgJuSicrqu1gfLIwe7BiOtFcWXnD06gzdOFam3Jm+E4Mv4sL7HaaZ4C7mlH1Hy7bBh6m8thi92LUFO8TibB07uL2J6W2qAGdXHcynxRYBru5pGqZ1V6Bd/3hcEv0aLpgfIMApr2OpH7tmmzd+kSwNYU1+iZagKTmF2dwOuTJ4Bf6GW3qVg/12ZVUc6q5iibA7b5/lN9HAbezCjn7L4300zXvsDeOXZfAO34eP6m84PTMIS69Jd78D7MoDM+VU5KJ31JQgZya/U6LcfRDW3Pxm1IFhWxx0Iwvtq9P1Ymf8wWS7b2fda0KAa3LZtoq9nfEVaRgKcDbWB4w4IshR7wx2+N1iUqw56vsMFtonM4HVXY3nfQRXf6y82QCIo9+Ene8079MQzg0k8ELEvo9Qf8vB7MGLcV2/KGpDZ6z2CZwvwDV8ETcw8sb0bNOzErURl540YqfWCnC21Q1AU2xPGn3T56YFOMZeRqYfYvZbuwU4puQQonwG4HezXeS6Z9bfWMatx8FOy+ittwgxf03D2V/4bbgVk5FptJOoxNntOFe76KC5Bk1V8CcGc6PN3BCw7Kbx2kDcI3WLnrbTG+5to/H/+xDrB/KjANx7LsctMy+g4kLockUokoslyo1dBq3j2rgAV4fnW4K5qRjeUVlGO8KSAKdjKZ6ZE+C40Z7ssN12Ucg2tFGzI+CEUL8/wfbRARgeHo6IydGYM2cWYqb+jPitp/GyWvr2p0TeYsGx8RiBhKfmGw5lQSpSb+h+N1ce+BhIyhC7bkBNvrBAvQyKjtNxtFQaB5EE2835FTnrEnBP9xj7RsApv6GyVmL33CM0qLi7E5HiIsdhafioUTvVXk03ynYwrzuPOO4F2xWdY04YL9TKpk8rwLVDbI7BOG8by32T6jSr2fP5btGOjOKtQnF6pLDujgeGrMrTE2v5EO3NUwc7nGxkTDrifCzN/W9vuW+xbdp3FR7+wS8Izu4QueKmpPBLIWkXK3bXn6bRiFDArVFm49Rhw3LLbj7Uj9s4wRVdf8qG+errFP5M+Ecaa6iK92NKJ37qbMfQBAhLO+ldw36wWA7MbKKhC6Qe+Sv78ouq+0zHvv2/YMjci8Ii6bqrLO9sydqrmWlQYhCGL1Xs93bYuBic+aNxWVQVpyOqC8/RK/BX5FWZaUOM6gzhKSrn+k7K60u0ImvI1qdm/EAA3x8iLSXPfNJN/KK1DcUUHDa5SQlQmxPD+bSeY/bwo9ubmt5GypU2TibXebS3DuYTb7UAV/cM24LZJTS88FOW4YudowQ4d0w9ZHpzNdTmILY926E3FqncyFM+/pbZSDJYVYz0SZ35pWnah2LHY4N2m12l1067si4OSu1GFYqucbhQphv9xseSQcVxdvMnftmSLbeOYWbQMuRJo6m2Mw/MlVMJHv5UheL9EcLmeh0wNuGxdgqe9lI74tCUOl37XHMnJutE4zpN73Zzda8JAQ5NLdtWsbczvmKi9NqKfDyy9b1Q6eh3Bjv8bjEtVhwNfQYrbtG/RHlf2FjPFX5x51F2Uxz9JlzGlONktLCr85BNuH10BoKX5hmXBW2o1voETfU9Gh8Bp/x+A8vETobh2/DMjG7Brkn+MCUFeeLvjdipVQKcPW1EE2xPi9/siWkBDvYyMvsc0z/YKcAp8XhDEDqOToZksyHTT2C/lVRQCp8oZBksbMj2FvbkGpUR2CFduJgLUY2i7cKW8d6zcUFobLQNmmISDkp7llVPsCWIHxrt3nMxrptcG6EWZ2awOyZ1wJR0yTbxNjveKjwVtl1nX1aWmtllojYnFp1cZOg4KV2yPbr56RkiSNMGLf4KNCrAXXyLfWH8ouPdF14xckJ1Alw//P6P8chE3ZPazplpAY5d+JLfGprdtOOqWCGJWCQC3MDV/+jviln7BPuiBiBs6xOY6RwRQ+GONRfiBEFDhvaBC5EjDpmTXvW9CPujZyNTUo605cGkA24gwH2vw7V4Qehj1yqaeVLfLrlnMfh6eQmm/Kpb44D92p6GTXlnNSauNNU4MSjPns6VDY/+61Dw/bNT7dVc3G1mznxB1tQO/I5rHiOw1YSjrhPgPBB93GCUjq0NWRPqNKvZC8Vfa0eG9Sqb+abizZQjN74fv8mMqx9mZH+QLBDNGoy9eepIh9PeNeDsL/ctt00DVE82IZgb4emGgPhrRmuacNVD7Wn8wu702J7dlU8qrjs+34zKbd1VLBUcSLlrT8w+qd+G89XXV+QujsCaW5K30/pHSBjFr7Ok6ByJjGJTixZV49KGbbhxPIZfA8qq+pR7ot5/mnepCOc25nGDV7sBWCWNh/ZKx7P6UQIcu9Nh+eXFGCjYSc+fs/HBFM6G08IUVHdMzvgqGSnjXN8J1RcwrysvEMo9AhF/6o2JlyMlivZGI+6gbrqiNmssnOjqyAnYL2mDdbeoULCWXe/MCxNT3wmzDpqYXjTgTAw/6rDdxAxIXV72udo4mbJXu+tgPkXqZ5v5+sBoYzP9l5dLb/cinO2klPki/oqhcC8R4PqugbBksQ5ZY2fatscdE/cabFIg3Kt6sJZb09h7fBr+J6mSLLLRPrcej7eGwIfdGVfWBVHpb/TbMeG66uMxCBZ2CLTFrrRxMNWuauMAqAu3I4QrU94ImRCCYHH0m3hNrW6UXHf/Phi8XH+QAbtxm115oOVrsFaj+FzhWP9oG0Zz62O5wndKOt6YKPPMy4XwZztIbLEDe+t0g/iZ/OhQAe4ZtnLvl/zuybyVN7FsW8XegW3F6vNItfm90PHvDDb73SYz1/SXRj6D6cssfKvG6+0jeL+2w0hMGjUEK4XRb+JNtdpRcr7oFzAQK811Vgo3WOcTNFKXN9r5Z4UAhxpcjOvGdzS4eCJo4Sm8kbhJYvqURfsQO+uQroOzETs1rVc4oo2w3/bEtJg/6sdPd52djHQBWHVmlwDHlJ/G7K6eiNhvuiE0frIK91b349cNcVFg8LoHemKQdr6tiw+mHpRMk2Sq8fzgAkwI6Mpvc60IR7qw1oAydwEvVLgNxPoC/u2RqXyBB6+rUXFhLt8AuHTAhD1Fxg1p9SUsYLeoH7YVTwzElOrsKH4KqyIChwy9HDAo2cvvQCIXxECm/ALm9+C3Ku84bo9kLRyRQjUuz/WDu8dwbHts4JTUHkc0N4yVdU4NewzZd9d9/C6oLj6YKyqPYrDs7EZxF1RXf/x6hw9bNz3OG3POsluz85sAuPvNwpkvul5qVVk+9sT05Xdsc+2B5dxoqgaUfzU350jy4FZ8ak6AExcblrt2x5ycL7oXCVUZ8pNjMIDLRzf0XpLH2XbD16/snvW4vtgfHjJfRO9/gq8NOv5mESofY9swfpoBt1lBx1FYuucU8h6/x5ey93h+PRNrw3tjYPxVvSnPttqt+tUuhLG9xazD6eKBvlM34mR+EUq/luF/z27i2MZoBPmFIaVI38PSs69zJmptEwlT3vkV/btE4Yjeizp/oTL/V240S8eoIyhXl9llr1ZQ5R5mtlG2g/m/15aiLzfSVoZ2vaYj7WG1ziaYcuRvGc+vAeSiwLjk93pTv1GdjZ+4qeumt/OWlvu48yxjxu46zWr2AkTz9WoNoFdfSV6m6x9hR6g316ArOoRixyOJ4Kh1fmWwrQ6qxcmf+KmQ7SYeNJ6OzXzGfm4XVBk6z7lg/HKt3QVVskM1tykK3znT6ZdzxvcY2a6ucbat3EOy5lPLa9PYzWAuxvXk29z2YUg1qANYTNUX56GnqydGbXms15YDjs834zpHjcKkMfyoebb+cvfHtI0ncLeoFOVl7/D85lFsjg5Er3G7de0x8w23VgUKGzT1QtzpUl15lea76i5+H7kQOYds8wOkQfDn1cid351jyG1mYbJ/y/GsYGTjDCpuJSB6SG/0GTQFa8+8Ncgv45gbfyONp1T8qcfjhFB+RziZN8YmPDJezuB7LhZxI+XkGLzuobAZSiVe3H+NJvlO2h3Z3BGx31ReKvFkyzDev2Ft5P+zdx5eUSRdG//+EwZmyI6ggCKgEgyIAVBRFAMGEBNGMLtiWMOuCREEEyqKOQdQUVYFV8XEigT1BUUPChyEFdmZM9Pn+U53T+gJwMxIUu6e49Iz011d9avbVbeevlVl7YKQuH24cOc5yj9XobzwLo4nhMNnQDxyzHR5NGKKdT+sMDbnqD4HK7zEsB+4CrmCtH+ovJDh5iJ+QzM7/03gV3JhUPvPY5Q2sDvnRan81nCk64eEWtwG85Ygf5QAf7avE/G7cmvtQ4kPqWGqQepcXClXT22yQb85F6F1N+WoyktGTH/er7Hts5zfPKWpGl90ZgBoUzY40gz+bOATf9fIy0yVryX2xZq7OtsQtsyGuxGDr/fWYgjXJ4vhM++SdtCpkxE5/l43AjNnB5ptVy32q8J7sLslh/O7xYqdwrm134Q/s+tJPd2ojlDW+v3qczQ+jpWZddDq8wQwX+9hXYBqgx7Pebisb2eqTPx3bTx6sgEVZuVBbn6bri50a38N2kT2gnqcilT5FxNb9i9c5l7V+gryR9gwkJ31ZA3h7qg/9GybwL5N+9VVV3DAgnGhpWMGjU3qbwxogd/dWlWrfzf0GdS/mP5X+eEQIriXaCL0DGfXftO7VhBYZOu9Gvl6WoLe2ZzNte4TsG72DFVbPrFlDUI6H9cNhmDaXVC5PLGygBH7lz3fjpGatbht0HtkPNLO38WL8s+oKi9E7rEERPQbiOW3BR2Y2eMWlkDb9BGW2p5hHeh/o/Xx2U0ihP9ZxEiYgAnH5gtwyo+4PI9dhNec+cMyPN/ML8DKDfjthmHDPX4RUS6PihLsDVatO2PrifEL1+OPLasxN9gHQ+edwsNUlehlJcGAiUuxbHUGXpXsxWjuTZE1XIPmYePGFYgaGckPFpivyN8ykl/83nkENuRUaUW4pjKcjfWFtO80HC7Uj0nShoCLbfyx6bG+dcvw92++qgWIRyGJm07K4GveFgSzW4SLeiA4IQdVGs2iCWWnY+Hv6IkZBwsNnAb5S3WkgRhDNz/TjZxi32rmrYUfN8hn3/pVGgwYGq4vVO2u6oQZqpD/httxqum+EozeU4rivaEaZ8HROxzLNm7FpkUTEeAVjNV7lmOE6g12v/Dl+C1mKlZf+mSC2fy6pxgX4ABlWTLGqhssO29ExG3CHxsWY5KvN0JXJmHlMFXUpUc4Vq6ejWkrLwOChcp5ocsG9rb26OEshZtbX/j4+GHI0BGYEL0Se6+XaQYvsqJ0RHupngdOIFMLZfxf56EJyNXZ0MESu5Xjzcm58FeXSf8+1u6YdqjYYLCma19vdYWlZsyCFYEGWlvDZdgynC6s09oxU4PcVf6wtw/E5nw2VFWwZbeVCKba6w8LcOzUEnOZM3W4v2kEXDlHk52a3A+hM+KwYcNyxIzywdCoKIzini0R7D3DsXzlaqQX8CK57PF6fvdhKzEGb3isde5U/GQP1/EDHisJQhJVuzBZ2KaZzp6/ufJN8+2q7NkWBHJlEmPQ+sc6tqEoSUQIG/1gJYJ9/wW48E79ssGyOoX8pSaSWbgQrsbEmvKxrj8//d9h3EEYBKJwL1n4CBipevp9/W0s8+RfltgHJ5kUvW3Rc89m8qfu09jBVj62jWBFVWu4DE/AHW2nhqayM1g40AnekQfxj34X2g71ZrTNkb/BqTkDNX0b375q20lb9ylIL1bbIIOqy7Hw4fpSOwxenWt03Tco6/A8ZTL69IpF8lp+x0bT/QCNZWoOFK92YJTEDmP2CnZS0/zKzgzoABuXFWnW6uMYSQZjq6odEmalxWPZM2wdrFpw3W89nggHGooSJI3kX/KJxQOw6Pw7nXYB7GLbwfy1EmkQYtdvwqrpozB9Xyn3YsFS30lRvFMVKWQDzwXX8dVYAf4rwpEZ3vxgRr9/Yz/bB2L9XYEfaiwNI99pBDgrEaRBus8GvhUhM6Y/HKQh2PlYf/qF5b4i2ze+TVJtPiKSYuTc9di8fAZCItmXvgqU7FRFa1h7YPF1fRoWtsFc2WUo3h2iYijBsC1Cwb0BOXH9eKFeHIK9pcVICVW/PLTDgPA4bN66AUsn+KH/qJXYu2yYKlK6DyKWrcHcqStxpRkRxwC7RoBjd+8LwnqhT49veH18NnwlUozZ/lgvYrc1NmxU/2Us7Mf3JY7+a/CXzrpv6pwoUfcsBVPdemPJledm21VL/ar6DvxfBrVno9FLZIOB+tFvqhO5PslWBKOb5CjLLKqDVp8npgpXYr34sY+tP37LNVz3jc2esu4ZUiNc0aMX/8xzL3dNtQOz2nRdai1+Mtbva6YYimDnvwFP9Id6/z1EAie0iWA/co9mV1rZ690YzQm1ItgP2SII4LD82W6VPVu4Nu0rjuNRkiXjQsvGDM0KcJb43S1WtPZHoz6D9mfTjpganIvuCYm1j0H0G5+AEm/2hsLRquWNhIQ3a9UngByF6ll1ws1YNIk0IX8Nv7wFu8HPoUr90U8Dsha489FtjtP45ZKM2T9keJ0+E/1VtqzvP4mtHBC0LldneR2Lxi1oqz7CMtvTYGv2oHkBjp2Cay6jZm/TzA9mCHBKfLi4FpMCevGdKOvA2PVF8OS52HZNELWmd6N/HyRj4dRh6KsanGkqWuyGwAmLcbSQV6uaijMQ6+ukCosUQWLvjSnbbuOTQj19zg59gqKQsD8bxey2Skw1bq8J5N++soM+15FYe7VSK7Sx0XOZKxHezwm21lIEhEVh/qzJCPXzx9j5u5DzQfeVdOPDVMRFh8BbIEg49A3FnKV78VedAlXZO7Bk+gj0VQ2q2XI4e49FTNwhPJUzqC/MxOowL0itbeDqOw4xc2Zh6ih/DA6dj8TbH3TFtcaHSFschTF9BSKLnTfGxyxFcm4dFFXZ2BE7HcHu6k5MBImjD8ZHL8HhAjmUb85j45wJGCTlB5NsXiROHhjQzwc+gu/E9t4ImxGFBVOHaDiJRfbwHp+AK2zM6X+PsXkQnwdb6TDEny4xEAP0qvOX/9icAMc+jKUnl2BYD9W0FitrOPUdjw2X36IJMjzZNJh3Uq2lGL70DEq5Dp1BTd4ezPRRO6XaAaLmOVAPDFjxdnO+Zp0gZfXfSJ01CL0E9ia26YnAmGTkCyIzf9Ruax+lYHZAT+0zzQ64A2KQlPNBZyDFfL6J3YtmYEQv3lHl8s/aV/RSziZbMgxWBApw98MIX3dIbV0QEDoFs+fOxrSgvug3fCHS8j5rhbz/SnB68dB2sVetI+CKJVnqwbk256Yy117RiOKTSzHKRTUAZZ9DOw+MXXURbz4fxzRbEexdBmP6qhRcK6yGnH3ul0TrPvcST4ydpX3udy6cofPcs8/wuOg4pLNRvma2aWw+zWLPXmCsXT13GSkLpiHYXVtONupo3Ow4rr1iFG9xfkUw+nDrcvE2btvDDxHKz26KAAAgAElEQVSz45HOhmqYVafPkZu6BDEhnoKBsz0GjJ2N+KRc1CmqkP3nAswc7q61WZETBo6NRtzBp5Ar3+LC+rmI8JPyA0P2+RI5oa+XFwZ49tR+Z+WA/qOjEX/wqbY6jR5Z8tzzCf3cfRprboU4uXIcfBxtYCv1Q3jUXMyeFIxB/qFYsOs2dLvQRjxs83pzQG83D7g7afs5rk9TtzlMLR6nzMIQqbafZF+CDZmViLsfBM/316tY4KZut23h6u4J7776//rCw0mVjqQX3ASOqel+gJ4Bfc/Bct8pOksF8Ge0B6vmbDwS4YEuKruXwEEiQdAfr/Qy2tzHRjxMWYgZwz24dWT5PssO/cfMwTL2WWQUeHtuJULdBPXD+lrhc7D8sPqFIoOaW2sRxL6gZJ9FcS8Er76KSs1LSvN9p9QFkQh2F/hOImf4hUVjaUo+/tUvirIaj1JiMFRoI1Zi9Bo8Gyl5hrMO9C839lkjwIlHYOGqcHj3GoiwaXMQGzUBIz1d4RW6DCdeCCKidRIxs7yCa5nqW1g3lI80FltJ4D5iNc5f2ovFkSPgKbBXidMAhEcvQWqeIBLMrDa4BE3MZ9zasRAzQwfAVRXpzdWfjRuGR87D3IjxmDgxEB6C35y9xiA6aj6WDpFq/Xg7T0xMuIy3TYDs8e8I5PJpA9fApThboq96CAqrf6gR4CQIjl2FiL694T96OubNjUJEUD+49QnFiowXEAbUNeanmMDmK67NVw1YrURwkHoYaRs84dXLme9vRCrfwVy7MtavCscrwvJ+u4l434lGot9UJzFVyIzsCXa5E0Erp0lBVnLK9Dp4ngtTnqevV+ejj/plo0QKT4P20xPefXqjJ+evsmtzrsUiS+zA1DZdU9oWDlgb3rkYUcN6q2Zfsb6JA/p6e6G/V2+Bf2EL79AYjX9xc/siRAn9CysHeAcEwG/QEPhKBf6vlRgegZGIXRSPXdnsZlxmPtuND01g3x59RQ/4jY1AxGhfVaQi6yOZOi5kYOqYQV0zbe93q1M2/Psj4xTD1IBvN5ciYIKR6DfVyUzVCUyX+mL938aeRCMpNusTAI35qVgapatBOHmHYa5ag8jajkXThBqENaTeYYhZchBP5Uq8Pb8e88P94arxw63h3NMdnq7Ozfi9StT8nYI5OuM/EeykQzB3b7521omF45bQkCCEjmnLPsJ82zNSA3pfCQQ4l0V6v7EfTWRk5EpTvjJDgDMluR88R16Dske5yMktwLuv2nhPWfkj/FX4xUhnw+Dbh2d4cP8Z3jfoK8GqvDDf8OnVI/x1+zYeFBSjsl5XePvBHOtdzuDbxyI8zr2NnPsFKPlQryu86Z3dcR/lqHv3DHm5j1D6pUkbgcSaV20J8u/+jTf8XvEdl6UueqfmBTg+w/K6d3j+IBePS6uhM6NUWYvSvFw8KqvTiklsIMz7c1gQEosL7+vwuaIMRc+f4OH9XNy5mYUbVy7h/MkMHErcjGUTBkDqNB2ntRvFcTdkmqpR+jgXOXcfoeSLiY282WwZNFYV4WFuPgor6ow8Z2YnqHMBU/saz97w0QCK+vd49Xcucm4/wIu3egw1VzVvr7K/ExDQYwIOv9eM4DRXtXagcQRaWlye1aDMZc58x+fXD/HgUSlq1NEh8g8ouPMMn8wYY7SWf83vZrRp5rNn72JCu6rJjKkHzdfpz9AGmfvca6j89H0awHz7iCK2X759HwXFlWjXLlQDzowDphFVRQ/xV95LVNS1VxtpRn5Up9ZfW4Ahcy4Kdog1P402uUL+Ba/v38XDkmp8OjIFwdtetkmy5iTCfKvE8/v38fx9g47/oU2jnX0npgnVpY+RezsXj4uN+ZLanLR2pBHguPXWGMhqylBw9yZu5jzA84p6nf6/+bQsLC/zDZXP7uPBs/f4txmXt/l7dlAbLK/D/549wF+PSlGt4yTJ8GidH1y4HTybz6XRXzQCHL9GGSOrQdmTXNzKzkHeswrUa4cLRi9vty/NsitT+1UFPpV/aPFl+Pe3j/H8UwuFbrYOlKgtyUfu32/Q7i7/j+Shi7bpptmRhc+2aYm34Vk/0h6YPmZoN7+7DUk0m5TiE8o/tOTEf8e7x8/Q0qMoTLvL+ATCTIFB05dSPLl7G7mPivFFPYbROaeNP/xI2wDTba/1XGsFOHYjzeb/ax9GXUuAa7709AsR6BACrQlwZmWi8Qm2D5cieEexNjKzuQQUL/Hn8Ik4bDCXrrkLuuP3jche5A7X2ZcNpnObQkOzSKh4BBJLzBfwTLkHnUMEiAARYHcwPRE5CMtzBOshdjqW7/hrdTgSVOvFdnp2ftIM6ApwP2khOiPbjdlY6i7FvMv689ZNyIyeAGfCFXQKESACXYAA+d2qSuiSPkEXMJBOzYJ6hqUI9sN3dXhOSIDrcOR0w65MoO0EODkKtwfBUeSM2Rf014IxJKD8cBwxE3ahiHQhQzjqbxQv8MdgCRzD06Hai0X9i0l/lRX7ECYWwbbPMu3W2iZdSScRASJABFoiwEAm0zbe/+YnYPjwP1HYngH3LWXH4DcGtfd+x6z4y80sMG9wAX3RDAES4JoB08rXihdbESi2Q0Q6O13PzP9IgDMTGJ1OBLoGge7rd3d1n6Br2Efn5kKJin1jYG9lA6/4ux2eFRLgOhw53bArE2gzAY6pxEFuq28RHAfOQkrOO3wz6nXK8eVJOpaMCsPWfMGaLV0ZUmflTfkO+0JtIZYEYNWtzy1HFTK1+OfyEWTceK1ZF0bxchsCxRIM2vCozafZdhYSui8RIAKdTEBRjEMR7rAX2cMzaAaWxc1EYE83xJwR7JbdiVmU1xTh2u54LEw4p1qbtBMz8wvc+vs59Y6jk5BRbbRT/wVK2fZFUL5LxliJCA4BK3H7s1asNulO388hhluf2RZTjlq2dp9J96GTiAARsJwA+d08uy7uE1hewT/3lUxtIa4cOYbs1+o1WhUo3DYE9mJ/bHrU8cuXkAD3c9sT5b6NCbSZAAclPl2JxxDVNtbstuVO7v4YHT4ds+fMx6LYuZgdGY7gAa6Q9p2E3Q++mP9WuI3L3vWTYxf0Xo2hLFOxG0Yv3Ib9J07jePI2bD78t2YDC7Ycspx4eLKLBotcEZFahCYo8C51PPoEbUa+YGftrl9myiERIAJdmsDXTEwXbN7ELpDvu+hq14g0U7zB5cQUXP1Hd23SLs2zS2eOwccD4/lNKcQjsKfUTCGpS5etnTPHbkSwehB6sJum9Q7Bkm1pyDyVgX3bNiH975ZfPjKVBzGB28hNguDdpS2/fGvnYlDyRIAIGCdAfreKS1f2CYxXXTf4VoY7cR7cBkESlwlIe9UEKN5i/zh3jPo9D50xLCQBrhuYHRXRdAJtJ8Dx9/xenoP9q6Yj2LOHdtdGdjc4G2d4D5uE+N1X8Fqw4YjpOe2+Z/5bloPjuzcjYfUarN+yF5nZhdDfn4KpvoPNoe78QMlGCv+QcEQtP4yCGopY6L6WQyUnAu1AgKnC9Th/OHO7IPdDxKbrKO+IhYzboSiUZHMEFCi9loyd6+dhlIt611cbuA2fh027zuB5y/pRc4l2w+8b8CYnA3t+X4e1qxOwLek4bhrdYI1Hoyi5hpTt6xEb5KrZyc/WZQRiN+zCuWcEvRsaEBW5CxMgv1tVOeQTdEErZVCTswlj3Wy5HdntpL4YEz4Dqw4/QW0nDQtJgOuCZkJZ6jwCbS3AaUvCQFb3CRVlZXj7/jPqvrewg5X2Ijr6IQJyNFSV4+27j/hKA+IfIkkXEwEi0BIBOeo/VqKW2pmWIP3EvzGo/1CM10VFhv9eV6C2y6z19xMjNpJ1pr4SJcaYF71GBUE3Qoy+IgKdTYD8br4GyCfobEs0en95A6rK3+J/H792+lJEJMAZrSH6srsSaD8BrrsSpXITASJABIgAESACRIAIEAEiQASIABEgAiTAkQ0QAQEBEuAEMOiQCBABIkAEiAARIAJEgAgQASJABIgAEWgTAiTAtQlGSuRXIUAC3K9Sk1QOIkAEiAARIAJEgAgQASJABIgAESACXYcACXBdpy4oJ12AAAlwXaASKAtEgAgQASJABIgAESACRIAIEAEiQAR+MQIkwP1iFUrF+TECJMD9GD+6mggQASJABIgAESACRIAIEAEiQASIABEwJEACnCET+qYbE+hWApzsA/46sgtJJx/hS3tuyvpfFZ5eSMHOM6+g6La2JcOX55eR9mcGnn7vthCo4ESACBABIkAEiAARIAJEgAgQgW5LgAS4blv1VHBjBLqPAKdA4Z/D4GglgtjKGZMOv0fbanBK1L3OwoE1MzC8ty3EViJIZ11CkzHov/B3TH0pbh9MQEyQO8/adgpO1P7CBaaiEQEiQASIABEgAkSACBABIkAEiIBRAiTAGcVCX3ZXAt1HgJPhwSov2HICnASjthe1cXSaHK+vpSNj3wIMsWVFvu4pwCnKsnHs2EGsDHLkGIhJgOuuTQuVmwgQASJABIgAESACRIAIEIFuToAEuG5uAFR8XQLdR4ADmC/3kBwXjTkrD6PgK6MLoq0+Kd8hJUTSbQU4HiODqsPhcGDFThLg2sqyKB0iQASIABEgAkSACBABIkAEiMBPRYAEuJ+quiiz7U2gOwlw7c2SS5+pRkZE952Cqmb8/WwUTUFVw6C/RIAIEAEiQASIABEgAkSACBCBbkiABLhuWOlU5OYJkADXPBvLfqlD5mS7bh4BBzSdj4YTRcBZZkJ0FREgAkSACBABIkAEiAARIAJE4BcgQALcL1CJVIS2I0ACXNux5FOqQ+YUEuCaLkTDmQS4tjYuSo8IEAEiQASIABEgAkSACBABIvDTECAB7qepKspoRxAwTYBj8K3iAc6knsNL1baeyroi3D65H6kHzuBWQQUaWt1SVIaq57dw/sg+JCUdwPEL91D2VdFyEZX1KMvJwL6zLzS7iSrryvDg4hGk7juKKwWfINNJgcG38jxcPJyM5LRTuFvaAP2V3hQ1r5CVnobrZYb3bvr0DDdPHsK+xESkHrmA+2V1re6U+r3yCa6fOIjkxGQcufgYH5uaE+AY/Pv+JQoeP8aTlv7lZeP8saM4cfEOHgnPKyjGZ0FhmfoKvHyiTaugrMagrDpodD4oUFtyH1dPpGHv3kM4l/MSn74r8e/Tc7jySq5zpubDf1V4cescju3bg+T9Gbh0rwwtVZ8xAU5W9RTXjqYi7cglPCj6rKlTzT2EB4o6lD64jBNpSdi9czdS088it6gazeROeCUdEwEiQASIABEgAkSACBABIkAEiEAXIEACXBeoBMpC1yHQogDXWIG8zD+xZPwAuFirF9SX4+ONtQiWivldLrldRcVwD05AdqWhqMWW9N/CY4gf6Q2foGlYsXUntsRNwzBXMcR23piy+QbKBcISe35j+X1kbovFOC8nSKxEcJycgVqmAf+ciEdIL36DA3aXUbFIilEbc1HLqmyyCmStHwMPMb8DKfe7uB9mHS2BTPkVpbcOYdOskehnx17ngkU3BDdtfI2zK8ZgyIho/PbHTmxdMglDXCQQW0sRGHsEL+uN1FdjMc6tGIU+bsMwa+U27N4aj5mB7vAImo9ZQ41twiBD/hof2FrZwcMvGBMmTsG0qVMF/yIw3E3NVAxHG2057NzHYVXiJfzToM2HsvI+jmycgv5iERz6RWD9hRLTdnVVvMeV5cPg4RGCBRt3I3nX71g2yQ8uto7oIbFH9JlG7U24owb8c3QpQry8MDJyGf7YsRnLIofC3UYEJ69J2Hq9XE8E5S/XEeBqGlCYPhcBjtYCm7GH/+x0FBqwZVDzYBdm9HdCr8HRSNiZjKQt8Zjk7QCxlS28JuzCwzp9WVUvy/SRCBABIkAEiAARIAJEgAgQASJABDqdAAlwnV4FlIGuRKAlAU5edBlpqYlYNIQVP1gBbjIO3NiIIKkbhoRFITY6HENc+Q0H2N97jNiB56oIOXUZG/K2Ilhqi4C4bFQJouRkZacR25+9VgKf6BN4owltUqD0Sgr2JS7BCEdehHKclIY7iZEICV+CLamZOH1oC2b52vN5sumPdfdKcG7eEAyJiMcf+0/jfMZOxA7pwYl3EulkHCt9grN7U7Ejygf2nHAnEOD+e4W08L4YvPQKPgg0OXn5KcT0sYHYygZ9Z5xEhSDvkJXiWGQfOAfE49p7wUWKj7i6qD9/DysRpLMuCaK8WAFuIAJW3IUx/ejfh5sQxIqDVtbwiEzH3YNT4C5iP9vAe3muUZELjZcxzz0UScUaeGrszfxVoDRlLHrahSCpRHiNDCVpE9FbZKcnwDUgf+tIuEr8sDyrShANKEPZqXnwk4ggFvdDzIk3BpFpGgFOEo7Nuyahr7MnRkbEYN7UEfBxYrnyZXUJTUThf9rsKkpSEd7DGrbu83GNU1b535jaLCz1ZK+TIGDDY4P7aVOgIyJABIgAESACRIAIEAEiQASIABHoCgRIgOsKtUB56DIEWhLg+EwyqD02CQ6sYGLdB/5hsThRpI2SUn7OxdbQnpzYJbZyQsThD1qhpv4efvOVQNIzGuerDaOWvj1YiwAuYs0ZYUmvdUUVphIHwnhxT+I6AiuOF+FfATXlu1SMVwlWLp5jsPxUMbS5ApRlexDKCkRW9ojMqOamZypebkMgez9NBJwcL/8MgrPbPFz9KkicO1SiLHEkL6ZZ98OKO+rUZXi1OwQ9bPpj9b1v+heB+XISM3uw9zUiwK2bgq0FQuGLv5ypzsay/nzUnJ3XIlz7zADKCqSH9+DSsfPdgCcCnU9903+zlyBw1jk+AlD9ZUt/FaXYM5ytj/m48V3vROUbJIdIdQS4hntrECC2Ru/oc6gxqL5vyFvjx/NxGo3k17rl0ghwVnboH5mEv79oFUxZxRWsCZKqbMYREQcqVDajQOG2oVya9sN3okQnoLIJN+bzdmYfmoJybXJ6BaGPRIAIEAEiQASIABEgAkSACBABItAVCJAA1xVqgfLQZQi0LsAJdrQUj8TuYkMlSFl+CBHOvOhkH5KMd5w4okRZUggc2ci4yJPGRSJlBfaP5TcskLgvRJbOdMRvODuN/81xUgZq9YkpirAjkBWtrNF7QZZhhJgsD7958xFTQX8UctMzle9TMU4owDVkYYm7DZwmHkDpx4/4pPevPDMarlyklg0GrM7ncsB8OY1ZUmvY+W3CU13Nic+hsgJpo41NQWVQU/gU7/QiBKH8gDPRHrBl72M3GOsfaCF8u7sC/dmpv6LemHtBb403pgbnZg3GsluGIqA+Ks1n+VNs9hNzU3cn7HkJ3SsZfMyYgxVXVMqcsgzJISx/R8w4qXdvVYLKijSNCOq54Aa0OQc0ApxkEo4bqndgKk8h2pWfkmo/cg/KOJth8CljKlxF1vCYfUnPZuR4st4PdlYi2A3aghc64pymhHRABIgAESACRIAIEAEiQASIABEgAl2EAAlwXaQiKBtdg4BJAlyrO1o24Nq83nxEk1M0LrBrlSmKsDOIFaJY8SrPUCDjiq/Eu6QQPopK5I6lN4XqVBMuRPPTTLk14PRxMZU4OI6NkLOG28Jsw/QVhdjOrcUmRsB6fsoi8+kgJrJRcaoIONn9lfCxFsGuZ38EBQ7D8Bb+jU64DYBB5cFwTlR0ibmkE3GnzV5zmzBoz9AeyVCSGg5XbqppD4zdrd1sgjtHWYaUUBWDkbt1IsKUHw5hSmACHhnqodrkDY6+4a+VPpyIJRY5I2DmNlx8WWN07ThF0Q6MZMVKa2/8ltfMTZRvkRzCi40StyW4Jag+jQBnOwUnDNRTNmNNuL/CixceHaNwXrO+XSM+FZeiSpCWoqYIWalrMW2AoyoicD2eGBM/DcpLXxABIkAEiAARIAJEgAgQASJABIhAZxEgAa6zyNN9uySBthHgGHw+MpETpsTiMOz/oARqT2AaN0VUjMAtz42KPCwQWU4c+nIClARhKeXa6atowsVofu054wLcJxwOb0mAU0fIieGf8Iib3spUHUaERoBrQvWRCG5qre5abS1V0zdcjpFyoqJXc+uywXQBrvHJNgTb82uheUw5incGUV0M6q7MQx+Wj7Unlt1Sq1QKlO4ORej2oma5NlcKpvYBto/pzYtw3LTiHvCftBZH8z7qiJi1J6bw9WkzGNueG2RMlbwMd+LceeFVPBqpgnmhrQtwQMOZKPRg8yAey9uMTqYVqHlxAbsWjMXQQeGI23EKR5eqIuB8SYDTQUUfiAARIAJEgAgQASJABIgAESACXZAACXBdsFIoS51HoG0EOECWtYjfNEAyHoc/MlC+3Ysx3PpuNvBd+1BH3BGWVv5sC4ZyO35KELxLuJNnewtw3zXRdyavKaZ8j7Qx/LRXj8U3mymTaQIcU5uDVb589Jhdv1hcqTJYZI3HJH+OP4bw50nDD/KbQcgLsDkoHAd0doYQUm3lWP4J+QfiEdaHn+LLbYggkiJw8UmUcDNQBZGJ1v2RkN9MBBzkeL55EC/miUcgUbBomykCnCwnHp6suCgJR7qg/PKPuUiaFQCPfhOw+cIr1HHTU+V4sWUwPwWVBLhWKph+JgJEgAgQASJABIgAESACRIAIdD4BEuA6vw4oB12IQJsJcDnx6MeuV+Ycg8uNAFN9DFNs+XXhnKef0VkfTFh8xWvVVEcre0w/WSf4qb0FuCZ8PhzOby7hPA2nvjQjgAlyxK7Xtn8sL4Y5hh+GQDMSnGWCAKf8iAuz+/LTL20HIeHeV26TCEEigkMGnzKn8dNUbXyR8LAJjTnLEDjzJEzJsiAhw8PvFchNi8NoN75M7A6j/RffQA3DoOboJD4CzsoBUaeFq7sJk1GgeHsQP4XYLhKnBNVnkgB3cwk8RCJIpLG4oZpy2vhyP6b1kcDBNw43KoU7LZAAJyRPx0SACBABIkAEiAARIAJEgAgQga5OgAS4rl5DlL8OJWCWACeZbHRBfTbD3y5Eo6eVCPaj96mitJ5is7+YW7PL1nMl7v9nvFjygk0YxEbASUKQzK/ErzqxvQU4GWR3lsGLFQ2t7BC8/WUzEW0A/nuK/am5ABpxbR6/E6dEGo1zRjYXgGAKqnP0RQiWMlOVS46yQxFw46bdOmPMzudGztFj9T0Pv/VnWVqj1/QDSJ89CIuvq6ej6p3b4kcZvtZ+E0zz5U9WVj9EUoRqIwjbcTjwXgl5we8YzEUm2sBnxb1m2MhRsNGfi0pzCN6LNwK9rHUBjkHNscmcyNdj6glwm+QqCrFjGDut2BHTM/mda7XFIQFOy4KOiAARIAJEgAgQASJABIgAESACXZ8ACXBdv44ohx1IwDwBbjwOfTQWKSZHwQZ2fS5HTEh7pxJ45Hi5bSgfHWXdD8tzdPfcVBfx24UYuFiJ0HNiOtil47T/tb8Ah/prWNib34lTbBeAuPNvjIhhMpQeiELs0Y/cJgyfj0/lhEaxlT2C/zAmnmkj4BynnzHYqOH7sx0IdeTXfXOfnI43xpZXq7+ObduFG1co8b/Ucfx6adZ26OG7Cg8MlT0tuuaOZPlIGLcafxm5lvlyClE9RBDb+OH3Ajkgf4E/VVNfbT3jccdo9X3DpVk9ILZyxuT0DzrCXusCXAOyF7pDYt0Xi6/VchGATOUBhHNr9Lkj7pb+tFeBADcgAY9oE4bmapm+JwJEgAgQASJABIgAESACRIAIdAkCJMB1iWqgTHQVAmYJcNb9sOIOt0iYbvbrc7DCSwz7gauQK5ityFRfw6K+NlwUXM+x+1BqIDbVI2uBB2zthmPHc33B5RvOTefXKHOYcJSPkBLelanEIW4XVBFc518zFM40u6Bqd2FVfkjDeG5duh6Yf4VVoWR48WcQnNiNALgNCVwQErcPF+48R/nnKpQX3sXxhHD4DIhHjrpcDXew0puP7BNLvBCV+gz1Gk2SQU3edoS78qKefWgyBPsSgPl6D+sC+DLZec7D5U+aC4Ulg/xhAkKW6O3sWp+FpR4sS35TC4v0J1k+1vn0xvQMXbGMu7nsIdZ520DsFIlMbm4rg5prC+DNRQg6Y/y+UsMNH+pvYLG7DZyCtuOFXoRjawKcsvwwJksl8Io+jfcq4VWzSYaVDfrNuYjPGjxyVOUlI6Y/vyOsbZ/lyGXNpakaX7TwdRjSByJABIgAESACRIAIEAEiQASIABHoXAIkwHUuf7p7FyNglgBnJYI0KAF3qgRK2rciZMb0h4M0BDsf64dJMfiatwXBztYQi3ogOCEH2kubUHY6Fv6OnphxsBAGsp78pSYCyy5gC57rK05N+VjHTcsUwWHcQRgE5nHiEC+ESSMzwc4WbbgdBx9OUJJg9J63fMTWf0U4MsNbtd6ZSohTC3LsX/tArL/LR2jxVceg7t7vCJaqIuesHOEzaiaWJWzAyuhgDAyIQkyQak01cT9ExK3E2kNPIWOqcCXWi9+wwNYfv+UaX/dNWfcMqZPc4bFQT4CDAkXbh8PBNgQpOlN1zTAoVoDztoHEeRhWnCxEnUbgYlB7dxUGix0QtPEhNLXIfEX+lpFwYddpcx6BDTlVWhGuqQxnY30h7TsNhwsNag+y67HoxU2ztUP/yN3I+6wNb5S/v4pVgW7wm3kAzzU3A6AsQ0ooL7Kx04IHhMdh89YNWDrBD/1HrcTeZcNUEZV9ELFsDeZOXYkrzYiYZlChU4kAESACRIAIEAEiQASIABEgAkSgHQiQANcOUCnJn5eAWQKceAQWrgqHd6+BCJs2B7FREzDS0xVeoctw4kV9MxsJMKgvzMTqMC9IrW3g6jsOMXNmYeoofwwOnY/E2x+gq6014mHqEsSEeApEMXsMGDsb8Um5qFNUIfvPBZg53J0XY1iRTOSEgWOjEXfwKeTKt7iwfi4i/KT8Jgfc7w7o7eYBdyc+Go+LdrP3Rlj0Uhxmp1sqq/EoJQZDperNCFghToxeg2cjJU9/LTK+rhtfn0J8kCu/iQN3Dzt4hq7CpbLPyJxiB7HYFYGRq5B6tRA1cuDr1eFCjVoAACAASURBVPnowwlS7Hp3Unj29YS3/r8+vdGTi9CzhpuBAAd8z4lHwJRjsFhzYgU4Xw8EDPNDX0c79PYdjchZ8zB3ShC8PEZgcWo+BDoZX1CmHv9krkR4PyfYWksREBaF+bMmI9TPH2Pn70LOB93a0z4JcnwuOI2t0cPgYWsNO6e+GDZuBmKmjkbg4HCsOVUEY6vYyUpOYekQKSQsUysRJHaemJhwGW+bANnj3xHIbexhA9fApThbYmQurTYDdEQEiAARIAJEgAgQASJABIgAESACnUiABLhOhE+37noEzBLgbKfgRC0DWU0ZCu7exM2cB3heUa+z9lfzJWTw7WMRHufeRs79ApR8qNcT3pq/ssN+YRpRvC8cvX2X4kLRl2Y2HhDmhsH3z6/x9/1HKK1WT6GV48OTu3j2sa3FoXpcjw3A/AuCrUaFWTHlmKlF8dO3fISboh7v//kbf92+jbznb1HTpAmHM54S8w2fXj3izn9QUIzK+uaENyOXyxvw8fVj/HX3b5RUGW4CYXCFvA7/e/YAfz0qRbVOvmR4tM4PLuEH8V4QhGlwPX1BBIgAESACRIAIEAEiQASIABEgAp1OgAS4Tq8CykBXImC+ANeVct/GeVG8xq7hDghOLDNRVGzj+7eQHPMpA9MD4nGnsYWTfvWfGrOx1F2KeZcNp7z+6kWn8hEBIkAEiAARIAJEgAgQASJABH42AiTA/Ww1RvltVwIkwAnw1p9BlJ0YvmsfmhD9JriuPQ4ZGWSaKK8GPEwYhuA/Xna9qMH2KHszaSpebEWg2A4R6VXNTHdu5kL6mggQASJABIgAESACRIAIEAEiQAQ6nAAJcB2OnG7YlQmYIsB9PxfFr8cmmYSM6lamKnblwraWt+83sMjFGpLeU3H4deeFmimKD2KKmwQSOw+MnB6H5TMGo3fvaJzTbgvaWkl+yd+V75IxViKCQ8BK3P6sUSd/ybJSoYgAESACRIAIEAEiQASIABEgAj87ARLgfvYapPy3KYHWBTgGHw+M5zcbEI/AntJfWfiQ4VXqBHhYiyBx8kf0b3tw9GQmDu3YhF1XytuUe0uJfc2MFGxAIYJY3B9Lr36iqC+mGrdXD0IPKxHse4dgybY0ZJ7KwL5tm5D+t7EtHVqiTL8RASJABIgAESACRIAIEAEiQASIQHsSIAGuPelS2j8dgeYFOAVKryVj5/p5GOWi3j3UBm7D52HTrjN4/svqHXJUPTmPtD8S8Nvqtfh9+0FceliObx0Y+MdUXcNyPweIrazh5DkBm6+Xd/6U2C5j2Q14k5OBPb+vw9rVCdiWdBw3C03ZMKPLFIAyQgSIABEgAkSACBABIkAEiAAR6BYESIDrFtVMhTSVQPMCHIP6D8V4XVRk+O91BWrN2ATT1LzQeQIC8np8qqwh4U2AhA6JABEgAkSACBABIkAEiAARIAJE4OchQALcz1NXlNMOINC8ANcBN6dbEAEiQASIABEgAkSACBABIkAEiAARIAK/JAES4H7JaqVCWUqABDhLydF1RIAIEAEiQASIABEgAkSACBABIkAEiEBzBEiAa44Mfd8tCZAA1y2rnQpNBIgAESACRIAIEAEiQASIABEgAkSgXQkYCHBiKxF8PPvRP2LQLW2AtX96Buj5pzaQbIBsgGyAbIBsgGyAbIBsgGyAbIBsgGyAbKAtbYDVGvwH+nIi3/+x/w8PG4dPHz/SP2LQLW1AIrJG9o2sbll2eu6p3SMbIBsgGyAbIBsgGyAbIBsgGyAbIBsgGyAbaB8bmDppMo6kp2sFuMULFrZryB0lTgS6MgGagtqVa4fyRgSIABEgAkSACBABIkAEiAARIAJE4OckYDAFlQS4n7MiKddtQ4AEuLbhSKkQASJABIgAESACRIAIEAEiQASIABEgAloCJMBpWdAREQAJcGQERIAIEAEiQASIABEgAkSACBABIkAEiEBbEyABrq2JUno/NQES4H7q6qPMEwEiQASIABEgAkSACBABIkAEiAAR6JIESIDrktVCmeosAiTAdRZ5ui8RIAJEgAgQASJABIgAESACRIAIEIFflwAJcL9u3VLJLCBAApwF0OgSIkAEiAARIAJEgAgQASJABIgAESACRKBFAiTAtYiHfuxuBEiA6241TuUlAkSACBABIkAEiAARIAJEgAgQASLQ/gRIgGt/xnSHn4gACXA/UWVRVokAESACRIAIEAEiQASIABEgAkSACPwkBEiA+0kqirLZMQRIgOsYznQXIkAEiAARIAJEgAgQASJABIgAESAC3YkACXC/XG3LUFVwEanbz+CV4pcrXLsXiAS4VhDLPuCvI7uQdPIRvihbOfdX+rmrlrur5svMupdVPcWllB049097N1oyfMg9gsTEk3j8owYs+4IXl1OxI+Mpvptb3g+5OLprD049+oLu9Bi1iOkHeLaY7k/6o4xs5CetubbMdhu2V22ZLUqrYwnIPyLv6C7sOZaPT+3dRXZsybi7NVU+wrmknbhY3I6F+68KTy+kYOeZV/ihu/wiPlcnVHPH3JLqp404y/Dl+WWk/ZmBp+Y6uG2Ug189GbMEOObrA6TFLUDs7NmYG6P3b/YcxM5bgCVLlmFtwhYkpp1EVkGl2QMT5ks2ts9j056D2FXHUNj4q1dB25RPWfca2WlrERXoBgcrEcSOMbjc1DZpt1UqjXnJWMzZzlwsS8lHHdNCyvW5SIydw9nZ/PgDKKhv4dw2/IkEuJZgKlD45zA4svZl5YxJh9+3s3jA4EvWH4hl25rZ87Dm6Et0TnPQ0eVuqQ6Ev3XVfAnz2MKxsg7FN/Zj3fRh8JCwNuWEORfbt9FSvNyOEbbsvUToOeEw3putfjGoL72FwwnRGOVux6XjODkDtS0U0+AnxUvsGMZfK3aaiHTzM2GQ5M/7RRvw/HkL33zOyUaaZ9ONfvnx9qobwfpli6pA6d5QOHN+lwPC9pb9GiVV1OCfq8lYPXUQ3MQiiEUuWHRD1sZlU6LudRYOrJmB4b1tuf5aOusSLPcyfnKfq43pdr3k2rN+6pG7Kxbz2PHInGU4+KSh6xW/DXLE1Jfi9sEExAS582M92yk4YZaD2waZ6CZJmCXA8UzkqH12CNF9bLjGTGxlB+/Q+fg9ORNXb97EtZP7sDF6GNxs2EGOLTyD45H5zzcTcTKoPhEJKScgBWHTvVq0pNGYmGi3OE1edA1Hju7DogDVwK7LCXCNyF7kDomVCA4DluDqx5ZHvvUXZ6OXSASxXQBWZX/pMDsgAa6lx0WGB6u8YMs5ghKM2l70Y28SW7oV+xtTjcxIJ95pCtqA+7Wd1Rp0cLlb46L5vavmS5PBlg/kRbiefgxpsQEqUbf9BTjZ/VXwseYFOPugHXht9qtwBcqyjuL4weUY5cCnY7YAJ7uPNf1U/ad4OHYWmZ2Jlrn+VL+2Ac+fqrwmZpZsxERQv/ZpP95e/dp8ukfp5CjY4Ac7zu8SI2Bjwa9R7P9e4Vr6Meyb6wd7tmztIsDJ8fpaOjL2LcAQ1Yu3HxPgfnKf69ewnBZK0Y71U38Jc6XWYDWPIcuz8aWzhiMtlL4tflKUZePYsYNYGeTIazwkwLUFVqNpWCDAsenI8GClaiBu3R8J+fpvLeT4cC0eQ+z4AYrEZRz2PjMlhrEW56KkkIj7Y9HFStOja+QVuJm0BXvOv2w5qsoogl/pSyX+tzeE78y6mgDXlIPlfWxg6x6JoyX69qJfBw24Os8VEhtPxJx8C7n+z+34mQS4luEyX+4hOS4ac1YeRsHXdu6Bas8gpoc17H0W4PKHlgVbYa7lFdlI3rwbF17WtZlw26HlFhamleOumq9Wsq3zs/JdMsawb8A7IAIOzBfcT4pDzKyVSC/4arl9MFVID+ffqJstwIHBl3t7sSw6BqsPF6C9HyMd2GZ8YOrycfdJB8Wc/hBPMwqlcyqDurw7KOigIurcutUPP4eNtFoMOuHHCLRVe/VjuaCrLSLQdu0LU/MQaXHRmB2fhr9r2tnvsqisll+keLUDI9otAk6VL+U7pIRI2iACDvgVfC7La6vrX9le9fPvlXlwE4nhHX0S7zpyUKpC3qH+GBhUHQ7nZ9N1oADXsWXsfFu2UIBT4PX2IF7oMSrAsQWT4ckGf9VbGxGcQpNR1toYmlWYXdwx9UCRWSHC3y7Nhgv7BsXGH5ufdsKT0fn1qH5EUXN0Upecgiq7txL9pSHY+diEsN1vN7DY3RUT9jzv8CmHJMB1GWMGGwXp5jYZh4rMmTDwDVdipJyjZef/O5515+ag61Rlizlhqo9hSgdNQW0xI2b9+B3nZlo4BdWs+3TWyUq83TcBMcc7au5BJ/BUvkVaeDQyO6qInVWVdF8iQAQ6ngC1LyYxZyoPIJzt/9slAk6VBaYaGRFtMQXVpCLRSb8cgW/IWuAOt3FJeNEpL+w62h8Dvp+N6uApqB1fxs42UwsFOCXeJAa3IsAB8oJNGMRNRRVBLBmPQ5Utv7n5dn0lpm19aHZEgKJ4PyJ62aH30FXI+lXjQk20lLrjU/iHpktFwMnwcFMkVmd9Nini5Put1YhMyEVnzDgkAc5EQ2v3074ha8VU/JFvbpSSAiVpE+Bh54KgVTdQ3XKT0+6loBuYQKDuOCK56SHtPwXVhNyYeEoTLkTbc0Kv+RFwJt6iE09jPp3HXHd7RGZ0lDrV0TwZfDo/G552tL5JJ5oZ3ZoI/KIEqH0xtWKZT4cQ0d4CHOqQOZl/YfZjU1BNLRWd90sR+H4LaycnILeTok873h8Dms5Hw4kNbOqgCLjOKGNn22i7CnDMh/38mw22EsXDsauVBXcYuczy6YZKpelTVjubejvev+5EVxTgALlMbpL4xqL5ITv4QbYkwP0gwDa7nOFsxtLklMrWwm0tTZmua3MCdScw7ScU4C5GO/yaAlzjK+yP6A2JlV2HCnAdybPxnzRM6WXdYc5lmz8zlCARIAJdlgC1L6ZXDVN1uGMEuCkkwJleK3SmDgFGDllnzabpFH8MaLoQzW/80hECXCeVUaeOO+FDuwpw8qe/Y7A6As45Cue+tlDC/6rw4tY5HNu3B8n7M3DpXhm+NrM2NdPwHoVPHuPJ49b/FTx7h6+MEvVld3A8+SxeqmezKarxT9Zx7E/ah+PXX6KmmXuxU2mrnt/C+SP7kJR0AMcv3ENZcxlTFY+pf4vc4yk494K/WVP5PWSmHcTlF8Y2lTA/fQ3F75UouHYCh5ISkZJ+CU8qm9CyAPcjHABZ1XPcPncUaYl7cfDYRdwv+9rqIvyKmhI8uHIC+/ckI/1sDgo/fYey4RnOXy4yLrYq6lB67wKOpSYheX8mrt4rRm2zdaMh0WYHpghwirpS5F3KwIE9O7F7dwqOnL2L19Wttc7f8fFpFk4d2IukpIM4eSkXxc0bnao8Tfj0LBunDyUjKTEFR1nbq2tOWPqBujWTuaLmFbLS03C9zJyKYdDwJheZKepnsAnl907gwMFLeGkk1NF0W2Pw7/uXKDChLXjy+Amev/sKRlmPspwM7Dv7QjPVXVFdiOzjaUjel4Gsl9VG7dp4uRWoK32AKxn7sXfnTuxJSce5O0Woac0cWrFYc54b4/nib9D06RlunjyEfYmJSD1yAffL6trkRYXp9aNf0O/4+OQaMtnnYG86Lj+uRFNbCHCKGpTev4LM1CSkHDqLOy8/4buyAc/OXUaRfl0oavDqejr2XyszrOemT3iefQrpyYlISjmCi/fKYPyRa4KhYCRDVcFVZKTuw9GL9/H6s7qz0WfAflag9p8bOJJ6DQaPkcl5MJau8e9Ma7MUqH58FCtGumo2Whmz9a6qny1AyWfV2p1MA97ePY5U9fPTVI77J/bj8Nm7eGzsOSwohvpSNndMfQVeCvrvgrIaMLCAp6IapQVCH6AApdWCNqnpE14L7vPkyTP8r+YznhxZhhAX9SYYIfjjjioNvXyaxkzLW1lfhrvHkjX9PqBEXdl9XD6SgrQjl1HwSW/tU+YbyvMuID15Lw6cvIPSev1w3RZsRHtbM48s6ScYfKt4gDOp5zT+k7KuCLdP7kfqgTO4VVCBhua6JTNzZ/R0tn96cBkn0pKwe+dupKafRW5RtXH/QZjA90o8u3GS84+SD2TiSu7rVn0Jc9pLw/pWoKYwG5mpe5F27AYKhbYozBf79NeV4v6Fo0jbsxcHM6/gfnGNYVukvqal9kp9jpG/ZvmhZrQ5zLcK5J1Kw3mVfwtlHV7fOokDKQdx9mYBKuqbMwbzfACT6oJpwPuXT0waC3DPv2DBTZPS57ia8cwoqptvX/7OR/5DM9srQX4hsAMj1c3ZlPl+aWu2KMeXkgIjfAX9AZsZpgEVLwT1UPDG5BksOgLctUrz23QhIxWY75VPcP3EQSQnJuPIxcf42FSHTKMCnAX+I/v8WuQDG7EjZR3K7l/C0ZR9OHa5AIZdRDnyLxzGvqT9OJ1Tigb9LkJtCGaMn9WX8H/NHJdY2hbr3lTnk2E7+qP9Zkv1Y86YSp1N1se/h4tHUrE36QBOXrmHklbHbuprm/lrEscf9McuPkHJa8ufXWMCnKzqKa4dTUXakUt4UPRZM37iS6lATanu/QpKhWOpJnwqErQR3HisBp+b8znzbiHrZp5h26Pnpxn3J5vh3sW+bkcB7jseJajXgLOBz5JsGNffGvDP0aUI8fLCyMhl+GPHZiyLHAp3GxGcvCZh6/Vy6LmtkOWtxUBrERx7+yN0XAQip07FNMG/yYHuqrXnrNFj4ATMGO0NKbujJqfkKvH16UHM9+/B7cgpZqPzrGzgFrYbT/U2a/238BjiR3rDJ2gaVmzdiS1x0zDMVQyxnTembL6Bcp2MNaLiwQlsjw3DACfWuWejB2rQ8GgHxnI7p4ggdgxDmmAhPPPSF1pOI0rOrESImzuGz1yJP3duxfJpw9C313AsmBlouAlDYzkenNiGhWMs44CGQmQsHYX+/YIwI34rdv0ehxlDesHOyh79I7YgSxeEKqMKvL+8AiN69cHo+RuxJ2kXNsdNRoCzHXo42MJpxhm99d0UqLz1J2YM7IPAyOXYlpiIrbGj4GEjRq8h83DgiblTEYW8TD9uUYBjqpG3axr8HHsiMPo37N6biG1xEzHQnp1i3ReTdj00ugmIrOIaNob1g8+4jTib9wqv/r6MnZFecHTyQXj0AixesBCLFy7C0uVpyK/n89r4+gxWjQ5AcPQabN+5BXERAdxW7bbSwVh45AU0K+n9UN2awVz5FaW3DmHTrJHox26uYup6HY0VyDvxBxaN9UZPdvdJ9hmsacDj7aH8LrdWIkjH7tOuD2m2rcmQv8YHtlZ28PALxoSJU3TagmlTIzDcTcxFKolFjgiYEIkwLyfu2eemDiq/4tnBuRjszO5uxG8aI7Z2Rfjup+CagxbKzVQ/QGLkAEilQxCzdidSErdg+QQf7q2RQ5+JSMy3ZBMIE5+bFvLFWVDja5xdMQZDRkTjtz92YuuSSRjiIoHYWorA2CN4qbIz058M1Zlm14/2Do3FZ7BqpDv6BEZh9bad+CNuOoa798ao+VEI+oFNGBTvL2PVsN7oFzwfv+/ei8RNcZjq2wOODo5wsJuJc9yaHUp8LbmF9A2zEOzBvgm3Ru/YLEHf0oji0ysRFjASMav/xO7NSzAlwBX2VjZwHRSLoy80T5yqQHqCUf1LHJnjx/czajuy88W89JfaZxWA8msJbh/agNkj+nBLBUh6LkD2f2pG5uZBfV0Lf81os+SF6Vg6PRLTJg+HJ/fizAYegZNUz9NMrD9yDZl/LMB4b2dOoOOen/pH2BnaU9WXOsB/1Eh4q3abY58nO/dxWJV4Cf8I8Ckr7+PIxinoLxbBoV8E1l8ogUJfgDOF53/FuLZ3CxYESVX3143YY+qe4uyO1Zjuy++kLBa5YsayBYiKnIrIIA/eR7B2w/AIlf8w43dksXPWzWAGNKL8/gn8GTsW/R35HdLYabtMQyEy40bBg7Nr1WZUPYbj91z+JZys4gY2jnbj+2qVvdh7RiGjRNaKjbRQ1y39ZEk/wbbdmX9iyfgBcFG33bVyfLyxFsFSVZvK5V0M9+AEZFcKxM+W8mLybwxqHuzCjP5O6DU4Ggk7k5G0JR6TvNnIU1t4TdiFh3XGRqQyVFxbj3DPfpiw8Qzy/3mFR5d2YEY/O/T0HoeY2IVcn7tk4RKsSs0H1xSa3F4ar2/l12c4PMcfLqyfqapPW5dx2FOg51QqKnH7j2nw9xiMGcu2IClxCxaN7A07m54YNne/YGOj1tqr5iCa64ea2uaw6WZi+8Lx8HNW+7e1kFdmYd3wnpq1nrln3jUE629UagVFc30Ak+uCXWo6H+u8bSC2dcOgUeMxebLuWGDaxGHoowoCkPQYh7RSBWBq+mY/M3L8k764+fZl2hL8vm2zWe3VkqzvRvstndo3q70SXGmSLTbiRcZyTPDko8c427bxQPiKPbhcqNOo40H6JkzzkkAs8cLkdRfBojblPx0B7vJLs9v0JVmCgVhjMc6tGIU+bsMwa+U27N4aj5mB7vAImo9ZQ41twmCO/9gDwUu3YIPZPrCx8ReDfwtPYPnI3oI+wBouQRvxF/dCWoaK6+sR1pvPM9+mSOAz8xhKBcUFzB8/q+vEvHGJpW2x+m76f423oz/Sb6IVn9jkMZUgq4oPt7A90hf9Bk3Dyi2JSNq8ACG9xLCTDkVs2hOzl8sCTOf44/6YI0ZEz0a4hc+ujgBX04DC9LkI4HwcdR9nD//Z6SjUjCVkKLmajK3zg+Cq6gd1lmdh6vD09E6sjfSDlOsjrdE7chkWNedzRoRh6sTR8LHInxRUYhc+bCcBToGP15dhMLcLqjV6BW9DvlFHqQH5W0fCVeKH5VlVgsgMGcpOzYMfuy6AuB9iTrzRedvJCnD+viuRayzNhofYPJRfm0fiEoSYjYlYGshPFRLbTkLKpfUYPXAkYlbuxNGTGUhaPEJlLPYYncgOBPj/GvK2Ilhqi4C4bFQJXujJyk4jtj+7mKcEPtEn8EYdXSEvwqWkZCTGDuHnTVvZYWrqRaweOQJTxvqovpNiwTW+9TQ7fY0RyVB6ZBr62Qdg+dX3ggGkAp+uLIav2uEXrAGnKL2C1OQkizigPh9/jJDCwTce2UIQ/5XhzLwB3IYP9p7RyCxTg+AzqihNwTgne4xJLNGtu+L9mNTTGo46ApwC5admo7+dO2akF0OzXy5Ti8uz2alQIkh6TcdJM3bC1OAy86B5AU6B0tRxcBHZwHP+VcHbPQa1N5bAhx2giP2w6bEuB6Y2B6t8bWHnsxJ/CfwVyIqQFMJv8+wwOB4nrmch++ZTfJQDsn9SEdHHH/FXPgjqV47yk9HwYu9j7Y7okxXc82J53ZrJ/PsznN2bih1RPrzDYKIAJ391EcnJu7BwMP9Mim0nI+3CSoQMn4Tx3qrvpPNxnRUhLLI11oEaiIAVd42Kn/8+3IQgVTvUe1g0ft+9BMNZwdRKBMeIZFxZHwL/EdFYveMITmfswdLhqsG8XQiSShRAc+VWlCAtTAqJtQcWXBVEtjK1yF7cjxMo7H034ImuObRqjSY/N83li73Df6+QFt4Xg5dewQeBsyYvP4WYPuzgyQZ9Z5xEhaBdazVj7AkW1Q+fsqz0KGZ4OGBI3FW8F+RJ8fEKlvqonUwL1oBTlCJ1jDOcQvagVMj6v2IcmOACia1agPuOZ6eTkfZnFAZybaRQgJPhVeoEePkvxVVdYDgd3ZerS1v3mTilA0wrwDmEb0JihDtc+gZhyqw5mDbcixebWSdDJEVY4kvNc/z96RmkpG5HjDdfZq0AZ0keWqs1y9osNF1ADPeMCAUtOYou7MW+XbEIVO1u7jgpFZdWjkJwRBgGqr5znX8JRelT4M45YDbwXp6rKbtObhsvY557KJKK1ZVmGU82TXYX3bFcnQrzq72bLP83+LGDcJEr1IM1HedSZ5k7M5kpSnE1JRlJS4apnEq2389BUuQoRCzZjLTMU0jfHIUAFR87n7W4X3IGsYMDMCVuKw6eOocTO+ZhGPcCwBquk46i9HFzNqItk7lHlvQT34suIy01EYuGqP2nyThwYyOCpG4YEhaF2OhwDHHlFzZn29MeI3bgeUtBn2ZmWlGSivAe1rB1n49rgihppjYLSz3ZdkyCgA2PdfwLdoBTm7MSARIxfFfm4l/BPWVFiRjjwLb9tgiMy0DWjSzcKqiE3Jz2UlXfexcP46fnWNlhyt7L2Bjsi+Doldh15BROJC5BsOqlq1PwHq0QoSjHmRhvOLpPw5FijZcDpvYS5rHToa2s4TEtE7yb01J7JSiU/qFZfqgZbY68CFf2pSEpdqim3FPTsvD7UCk8AsYhZm40IgJ68RuAse2ew0jsfMYbg1k+gDl1wZadFeAG+GHVHWMvuxrw98ZA3vcWuWH6sXdQmJG+Jc+MevzQfPtibntVZ7Tf0la7me2V+kKzbBGQl6Uj0pV/SWnbdwX+EvTh6iTZlxFXZrtjbGKx3jOpPcPYkY4Ad4NP2JI2HbJSHIvsA+eAeFzTdTJwdVF/jdCluwac6f6jx+TNSNljvg/M29EexA1TvQiynYz9OXswfeQExP2eipMnD2HrTD/VGFEM3zX3UHpmHgIDJmH51gM4cy4Du+YO5cV9kRRTj3xQjZUtGz+zdWDuuKTiH0vaYmO1rfquHfrND/82P0YxZ0ylzrWi/DTmetmhb2Q6SjTNNYPai3Pgwfo3ot6YmamuC/VVLf+1qE/7IX/sGv618NnVtGGScGzeNQl9nT0xMiIG86aOgA8XZMT2pdZwCU1EoeYlMueQYV8o79/qCHBqNP89REJ/9gWeNdwWZvP+odEyshfI8cYif1J9s679t00FOEV9JYrunUHiIvbNrw2kXmOwODEb/9MYry6MhntrECC2Ru/oczBc2/Ab8tb48Y2m02gkv1Y76oAsLwHTNhcYNvJMNbLjBvDX2HhjyVV20X8GVYdUXsb7fgAAIABJREFU2+mKnDFg0hbc+ajuJllj+YBD4/m3O/ahyShnB6X19/CbrwSSntE4b2QV928P1iKAc/idEZb0Wicfms7ESoyBQ6Ow+f5XMEwtHqfFYdaCVBSwIswPpC/7ZzdGO7DO5T0+QkeIlPmCU9P4HSDFAgGOP8UCDmjA/dV+sBe5IOZcteEabt8eYJ0v/6D1DN0LzVgKCpTuHsFdt+C6fuUr8SYpBC4CAU5RmopwZ2s4h+3n+WvKxKA6Y4qqY7JFRLppmzhoLrfgoFkBTvESfw5hyypB8M5ijVDL3aLpOhZwDrcEYSnlAiFZgRfbhnJRND6r7hsMRGvPRfPir3gUkkpVaoj8BXYEOaDPvCuGEaPKMiSN4Hnbei5DrmY3HvPr1lLmipfbEMjavokCHF8Fgi2tbXwQNHMTHnxlwNQ+woG4KCxOfYJ/LbY1GfLXTcHWAm37oK52pjoby/rzvOy8FuHaZza6pQrp4fygUeLkjalbcvBJpzk4iIncYFmCscnautQvN/t5GMtBPAK7iwUJAGi6Pp+P7hOPRirXoKhz1Npf854bNjX9fLEd1ss/g+DsNg9XDUKOlShLHMm3j9b9sOKOxoBayxjYN62WtQXsIOkV9gQ7ciL0fb2AEHbA/OXkdH4XayvzBThF6W4Es33I/Ota4V5VGmXZXozpoRbgVF+yz/Fg1ia0Apz8xXaMtHdH7BUDYFCWJSKYa+tt4BN/VxC1qxWM2IjoGXseolojaMpQcWUVRqkjnx3CcUhHvFOgcNsQrh7UApxleWil2ixqs1gDNibAqe4leH7svAMxa+N9fGUY1D7aj2UzFyLtSQOgrEB6eA9O5LZjRWgjg7V/s5cgcNY5wYuMH+D5/TxiuGfWuACn3WXPBAHOQmba9W6t4T58GTJfCd+2KPG/1DCVENADPqPjcaZY+Ozxm1o5sMIFuykE53MY2kgrtW3Cz+b3E5ygdUy1s7p1H/iHxeJEkTbvys+52KqJgHRCxGHzBiTNZ5otP9t3imA/fCfYdyHa/5pwYz4fdWkfmqLrMyie8/20tRfW3Nc3vFqcj+ZfsNiPTATf5VrWXjJVqoXjrazR03sytuV8FPgESnw4MJ7fDEscin1cH6AWShwQnqbtV7gyMdU4MVn1MkoyAUfYfkr9n5H2Sv1TS39N8UMtaXOYmgzVjtU26DdwHBZmFGnbROVn/LV5tDayPfywSkxkc2qKD2BBXcjysX7KFhh2/wxqsuLgx7XdYvRfeBWfGQvSt2T8wDWhLayfZEF7BU27xPdbmrrXfG+eX8q/TDbHFpWoODSB76dt2BfN+s8W6yJkI25QDM4bDuY02TV2oLFVoU9pNiMZXu0OQQ+b/lh9z8DJAPPlJGb24F+8Gghw5viPRn0uY6XS/45BZdo4XqAW9UJw/HEU6XQR75A2VhU44twPYXGnUaJtZgHlGySN4v1Wp8kZ3HjZ0vEzu/yFeeMSC9tifQRGPrd9v2nEJ7ZkTKUoRVpYD0jsx+GAng/PfMlApOqFmkN4OoTNtZEiCr6ykOOP+mOw7NnVCHBWdugfmYS/v2gcXMgqrmCNZuaBIyIO8AEhfGG/t7xBGVOJg2GsLZsiwLEajSX+pAB7Fz78cQHOSgJpTze4S6VwsVNP9ZIiIlUQyWQMgLIMySGs8OWIGSfZNWAM/1NWpGE8Z+jW8Fxwg58qwHbl1YV4+lb/VasSH05Fw5ONELKyQ+C6B5rzNdvpSiJwzGCXVK2ja9tvFfJkSpQlhXDOU4/Ik4IBgiB/ygrsH8uLdhL3hcjShGCC3bsXs7iQSRt4LbxhJCrnB9JnvuDMzJ6Q2Phjs6HHwVoqKvaN4QfYBgKcYFthkzgA3ACW5e8wDaeMdqpKVKSG8Y6myAOLr6tByPF0Izv92Bqu45JQqNcfMpUZmBd/RTVgbsSdOE/YWtkifH+loR3UP8TOCD/0D5iJQ6+MdPqCammLw2YFOOYjTkyVQiLqjXkXBRFP7E3lj7HRl7V9MQK3PNc64opi7B6uEu12l2q/V2VU+5bPCbMv8ELlvzcWoa+1PSbvL8Wnjx/1/pXjZLRKYLX2xm95Wh7m2bjlzJXvUzHObAFOYHvWfbHkuuHbasttjUFN4VO8M2gOPuBMtAe/lpXdYKx/oLbN7zg3k392HSYeNdwlVTPgsYHPqgca0VS/3MzHDEyTWkPSaw4uC6IzeHNYjwA24sZmMLY91xk5tmKi5jw3fFL6+UJDFpa428Bp4gGUGtjPR5RnRsOVC/+2wYDV+a3kR/vzj9TPl1NR6CUSY9DGpzovK9SpKyv2IYwbKJkvwKl32pZIx2PvS4OGBidmL8NV4TsA5XukjREKcA3IXugOW7sIHCzVf94+4lN5JmKkvONu673m/9n7Dq8mmu/9P4WEhC5iARsWFAtSxC6KXUFs2MDey8cuioiCoqioWLGiqCivBRt2EUH9WoBDkR/CSzE5yZ7nd2Z3k2w2m5Bdgi9o3nN82SS7s3eemblz7zN37iBXP+QMhJFreJrAPEGhJH06GwmmxND4Ig4xr8W3pJEcAk6qDDoEzfyVorNIUZYMPhjGj1OXBbghFIUOoO7uMvQic7GsE2Zn8OZ36gfOzxiAJbe47dUMPC3KC1ClKWySbysIOKmY1Z3FdHred8YkgZNjNe92IojVmwvZKA9uq6kerkJvOoo6ADvfEJ3B7yPcu6Vfi5snmPfoT0NThGBPgX4A6IXQfjmMcA9mjLgMTcRng52uv0f8BYXStEnoIJPDZ+Yl3vhS49n6vvS2R+f+W/CKo2I1BXEMYa4Ixl6TPXBa/F/iMNY+moFLRC9I1Zd6O88JE46aLk7qF0YIEfhABdRnY2lXRyiUo5Hy3dTarXm0CxP9fDFwWgryuRCb6CsrkdTLZ84OlahzGnVkN0P4cEWlJdN+0ZPvCsVQ7P9k6Az6vmfGBpDUFlQl3uZ94uUiIuvqZxDlTaIkZXDrvw4PyfQvsa31cltpNxMc9M6rUAJzCfoKvH6g7wVS9JXUvliXgxU9CKZy+ERd5I1JClXnZiAg9pZpYIBeWOELQQJOJEZUxRnM8JTDue8mPDddi6Wd+OThzGKsMQEn1n4ETGwu4WqZfFt3ZirjKzlNwEmjqGtyqwb5OwazNsF8TloKXTEq5K70ZXZWDNqBtyrp/jNE+yXSdLFOcot/bT5vmraPFJ+qPnsxfOUyuI46hGITdV2DxzvHw7+HPyIP5et9BIv1pH+UiKPFsWCdPQYJY1evw5TjcULA/6eKTyOSjYp1CdlrSCPETyfCB4YqxRE6CMJKAk6SPcl/aev83HwCTt4L61ivRPVmL0axhpiTTxQuFBsmX371Nfm7EEIMUh6RYHSf9hMShzJKU9l5EW7xnWzOzaqCZISzEQdew/bokwWTW/QGpNBkCC2+65yhjgtxsz4fcYHkncRBfWhmcGnxOWEoY8jJvBFzkyOY3kARXo2HRnr51PcUhBNCzGMmLnNXRzg4WDqEQRQOvzR4vzOQrqOx48l5GXETPu3DCNp5lqPLwpt6Q6guZzn60Lk35GjvF4EdGa+FEyCrHmBVd0coZN5YfNvEnDN+2W/4ZJaAI++uL8GHwjJ9HelE6u+u4+CqiehHb21RwH89Z0uM+jEbaqvE4G2vTQg41J5hnTZXRF0gDarCg+U94OSgQKeeAQgKGGz+3+Ch2HDb0O9EtW2tdMyJMztOwpHxluVrXl8z7RYqfEgKY7eWt8PIPYbDFoBGy6sz2u84yBI0PgvY8GhC+gvUu76kAIVlhjYgSZLzM5OxdmIftCMkl2NfbORtSTaV1fgbq8cN+xhfLtX95fR2aOf2vRBoqf8EDMbwdbeNX272UzPahyrGkTBCeLbD7ItmlZb0U1DrcrDSl1n4Ubr3xYxtGXhjKUEumfzHMKtvdA441X2sJPrH0Qt+gyyMt4DBCA5dh2x9cxsII8Ewe4Jl4z2sIGWTPIcR5znb4SiUpoyhV8PpCLhaqTKYbTDDD2J1Fi23hQi4psaP7s3aIuwfxqzou4XsMYpg0n4/jIkB6/DESN03A0+LBqpIAo7ILwkzHTEhPO+TKLyxtN40kIA6qMhfzZsdTB5Evc7g9RHuFg/ugyKvLethni3EvlNviAvaT0SAWlybw6SKULhHIoMb2SFSPuPb61FaUAhjFZuPG0mrMaU3k77B2W+90TZ/9eO1zHZjxSDseM1h5tiC/z3NOsEukcioByTryybsPO33ZHahqhNislRQPVhB62WldwyyxbQlX18ZA2T+UxPyQarea2KsEYFqr85htmg5eCDqgqEzWO57zWgLPgqqAhwMY1NJeAzDXvawCKltbVluCWOmCQyFFgzA6wdGVRapryT3RWhRtG8YE8nrNAR7uZH/2mKkhg/GhsdGSt1ITHMfmk/ANaI4JYwmt7yiLhkiMo1eaO4QBqOb2A+W7EdhW1CoFP53lvsRhZKDrE3gtUCAgNPg7XYmvzfReY9fNcN/Fu2XkJqI18X8+gt+bkJPiZ83+e1TK8GnUuHhCuKHydE15rYZDkCwNlZ8KQFHi/qiCX9GL5H4sdv0vN+I+8sITiS/fQQMqr4JW04CAQfR9qS+4q36wqYEHCEkPh4Zj050/hc5Ok84ik+mNhANSNXJicxqgMUoERXuxHozCZYtbeeqf4YdQUyeEmXHiTjOe6nljkQMXWaLqpIovtKTmEJH3fGimXjNqMqORVe6nrxthxYHC4Aq6eXXXZxJh4A7dTGXgwEWT0EVhcOvKv2pQfxVZiMofmVjiTeTG8JoOwhVhYfbR8KHTYBLCE2vPhOw9miu0Uk/VMVRjCeOibwrlt0RP3kbyWKDDxYJOF35mkq8zojDwhH9ERC2CLvTj2IxGwFnRMARMmckEzbeYeZl05XBqjRMIlETigDsfKuhk38fH0fuFx8JJKZtb3yXjrmgsaTDxcJfy/I1s6/x3lv/bBtC6RxWcvhMPIbPRjpIwuRACLiyI2wUjRcW8CJYNJWvcHHXfIz2H4DwRXE4czSGjYATT8DBynGjq7KxXI2oPBpOEzvGq7y6u6X+bUb71F3CbLL1Q94VK3LMjO9mnYJKoerBDozuyEZfO8jg5OGHSauOIrdE4H36LZTMVp7GimOYQPSPQMSwZbSa6Ef0w7U4P50hClxGJAtuxyIE3PXvUmWwLKHRr9bqLPKQxTnMmnqTQihUX5mDLmSOlHfDkls6R5xssx6GYTvzeQsS1pRrBk+L8kog4HTA2QwzYRl0ryF/9RFyjn2w4QkJ4TBs2dNtU+beL/Xash7m2UJWE3AUyo+OY+w5xSgctHmuVg1+vMrA7nkjMah/GGJ3ncaxGDYCjkfAEeJrDBnPDp6Yc4kbYckgVpU2gZbTZdAOvNNQ0vWlqD7XiIqj42i97NRlCcypQcE25ekrAY0m+JjlMQxQUvVeE/UmwlDlRzGejgZVYkzSd718TfU928xd9cjbFszkqZN1wpSjn1g9I72tm5LbyH+wZsw0gaEwAadLncHbgqpHlygRa+xSSnpfJG1bfQXRnYm97wjf2Fv6RSXNhz0YOWQX8o1sLa5w5q+NbRi2h4vCqAqXo8jOEEf0MJdzFNYTcJbtR8u2oPlaNhEVCWHdayjPECHn3Hsdbh1rhv8s1i8xCEFH6lmri40eM/dBVDubaj/TeZPXPpnFEO1TURU4Npb4YY7osfiujQk4HRDWz2mWdbk1dhPzTrFj17LeY8qsPRvBBBsoRnLm/SZkkkLAibYndTi37r82JuBISFQxzum2fsnaYdTedwIdmBNBxomgM4VKjZeb+zMnLCmCEW+cCIS5narCnWVsrjjHHph/ucxkG6PljmSs+K6/10V0OcJv9SMB2ZnXql9swSCaXFIidLfh8AbLg4UbMSa2fM6WlE6LcMvMKqrFCLgMC3kp+BNAgyH60KnnGjwy1X06ILDVn3F+XYJ2GxIO07+qUfowBUuHd2WMc3rrmxxeAxbhNJuEWPspkY2gc8W09GqmzP/w/5YJODVK78Zjpn8n9Az7Hy6+rWa2lalfYlt/ZguqEQEHLb4cGUcnT1V2mo0rvK2Kqgcr0VsuR4fwo0xCfH3EJ4/UtQIPcX1cOuaCxlJz5dPXWwbpfY0Rgkkuy0TNOnePxpUyfvy4hMmBGJ5CBJy6BDnxMzCwYw+Eb8rAu2om4lf9cgsC6C2oEgg4uhpNjxsd5MZyNegjc43IcN3NUv82o30M2zU6I+amGSXSLAKOqZS6NBeHY0egB714wmyHU7YbiJh0XioEnkPboIvgtbTAI4hbE/2IfkaFu7E+9AKSa9gRGLqiMbmin3NEyyAoGO9LsTrLVgQc2Zr/EtvpvJkyeIalMDpOnYfNgWE4ZJQTj4jcDDwlGPGW9aWtMfvTCThAdWMBs91aOQZHSvg6l9clRXxUl+QgYYY/fLqPxeaMd2BUrBqvtgxgtqDyCDiQLZBjSfSTHD6zLvO2yanwkGzjknli4lGSs8Zgh4rWl6L6XAM+72N3TLhMwWkxZg5PX5nRoKaINiGffueCWJ3TRLm0IL+ysIjemuSEcSkletksj7lmtIX+DewBHPSODAV6Rl/m6Fzp5VuW29h/0J1obfGZJjAUT8CJ0Vda6X2RxlmNV1uZ3IwKtzAcofW4GnkbAxGezM0DpW+UJi+MbRi2h4vBKLNIn1bCZ+FNMz6bdQRc0/ajGVuwyVrakoBbi4t7WH0iyX8W6ZewdROti63ApCl/WXAscMptkoC79p7dRSfCp9J+wn52553H5HSIUdcc0cxeisbR4liwxm7SiSJu7FrUYWyRquzF6EYWWZVhSNUbuE3IJImAE2tP6urcuv/anoAjzmpFJmJ6sBEJzoHY9pS/Eknhx7HxLCnjiogzuvxMfLA0KGC3QSqcJwsYLlqUXpjFnAzp4IxBq+8JHgtsuSMZT6A3io9jIr16J4PH1LP6PHImkr1nQ4AdXDCVSxxZHCwkyElq+STUfRSz7dWJ29mNJbMZAddYibRwJleWwmUazpltovfsll0Z3M0qqwZ8vXsQS0K9GflJYuUei3CjkjKsxDrI0W1hlpnwcaaOmqpKgZx6xvVv7ifzBFw93iRPQg8FORk3EyXc3dVmCTiyYPQFZ2f0gKuDEn6zzqCI3cJGVT1G3Mj2aN9/CTJ1W7Wpcv0BAV6T003zk1monKg+rou4kYC5oLFkQS7dTxblo2zU17QlyJjJnFqpcOqPdfd+mpDxTTr6QpODEAFX/xqHJnWFi7IvlmQWc/J7Ed6huQScDjXz40Z3h3F7NKL8CHvgjMcUnDbJd6l7SuTfZrQPHZFCO0TOCD9iujhCS2IDAk5Xo4avOTgUOxRd6HeS6FJfxGRycjTxHNrGcjay0aEdpqVz7tMVaPZvE0YG/ZwKtxaSrXlydIzO5Gxd5xFw36TKYFY49geJOsviHGZNvXVyUSg9NYXZCu7oh3WPGlGfvQQB09Nh2jWtKdcMnhblFSa/zOujlsBMWAYdSuSvqSNh3Ed0jj33GSnX5utNSjO2hXTvtPwMIwUxxLuTHHYeUWbTY4iVt/71QUzpooSrXyyu6+ZIuhALBBw95Z7BrO5OUCh6Ye7pInbcUah6vAtjPD0QsPgaO39T0vWlqD5niExWyHwQk2VmKz5dNw2qKjkuH09f2YqAo6TqvSbqTVdBdQdLfcjW+3aYxUk7YLkfNaMt2I6lLbmAOfQp3zK4+a/B/Z9cIlh6+U3J/d9GwInVV4ZIQNF9kcWZKj2FaXS6HwX6rXmExvo7WNY/QrK9YWzDSCHgPuLgSGbR1c1ooYsVmP5jBQFnlf3YGgi4dbh1uJn+sxi/hGxAlaiLuS0geN2EPmk2AZf5TbxPRVWyUXMyKL0X4aZFdV2FH2by4ArVVxKOFjGyxm4ySCJm7FrWe0yZqpuL6HQDSs9oXLc2PYuQj2Wxjjr5xdiTumda998WIeCIIfczZxX601sBZHD1W4Eco8kQUOf9DwPoCDJH9Fx2z8yqBVlZIcn8ZXAN3YePXNKDEKJFhzHBi9n+2H5oHNhUDyaIW+5IPKPz3+fY3I8hD526Lcd9M5FmuuTfCuVQJBZxBGuqI6mll19/dQ5zwpTME1HneImt2VrrCTiXSFzSDwjmR1E4/FLj+SYGe4W8O1bcM2P6kYiGvgQvJwxP+KgnIlQ/q1DHgYWWQFuJx/Hj9QdlhCV/g1aVizW+TJ4kZftpOF3KNZo4TUlVIGNjHC9vEOd3G12aI+A0b3YimPRn18lI55+Ma4mAI3L9eoXdw3oiKCwM4eMjMHfubEROmo7YnReRX8Otrwo5i1kCyTkYca/NYE6yxeUlI/mu4XdRbVsrHXNBY8kK7C3L17y+xrxejaLD4ehMbwv3wIi4lxzCgytgExOW0ORgQsDV4+2OwfSWonaTT5mc4NwcAs7qccNWid8eqjtL9AsSoTtfm9GrpE8+x8GkHC4wFq6b0T71VxFNG+tydIg8x4tIYV+pJ+BcEZXBU1oWpKJ/Uv1ElamiwY9HezFRl4R71EF80+kivkP76y6W6Zy2oF3Gx6kbvVuF50lJyNHPB030I/IsVYkT48kihhumnOSSezxypUaqDEYCmnyQrLMszmFW1JsrScNDrGGPnO849RBSZ/bHwkzddlTujVaUaw7PxsuY406iHp0w8RgXZ6Z8gxFv2D5uTh+1DGZ/CAGnnCCYjJmgXJcRifZkYW34ASbSkdu0Uq41b7BrMNkG5Iapp/htapmAI69TvYrDSN/BCA8Lw6SI2Zg3azqmTFuEuIx8cKdcyfrS4hgxbW9yyEYf+oAwOTpNTYd5M+cC/hf32IAYX18ZfrF81YR8kKr39OU6YdJxYRsUdRmIIuNRMQLJnEhXc2NOVxHJbUEKUBchdVwHJl2N+1DseWk6j0gt37LcPP/Bqi2o4vWV4fR24y2oUvSV5L6oayg0IHdlb9ovU3pOQ8rhWRg0LxNCWl3/iIULvg1D3ypKp/8/XJvDnIqs9IzEeYGE8eBsQfWIvChgG1prP7YOAu7ho+b7z1b7Jc3UxRaavol0F6Z6lF+W6cIVv31qJfhU5MCLnkxuM5kXItJLBRbyiSQUKi5sxB5r8x5KxVGvc4Xyy1phNxmBZv3Ytaz3mPr/OM6kdGg36SQnYKQRV2Z60LmPXcOPm/hHdD5L9hAGOg8zKcpiHTkVsNqe5DzTii8lE3BF8SFMNJO8p9FpjIa61iNvSyCTi8FBAd9ZF3hRQ6+Y4+JJzp5ui3GHHyRHF1SHSzPaQeHggQmpvOPtG14gbog73cjKDhNxtEgo+UANrm/ZhbtnRWy9/KXG621siLW8O5ZmCwqGuowoOh9b+3GpnNw+1nQk6eVT5ScwhXY0ZHAP2iFIOOoJOKdpOM9j7i0PKFNDQv1qGwbTkSSO6BmbbZrDjLRR3UXMIgdvuIfjqD73iwq5a8ZgdY6pEUSc0jNTSb4GBfw35kGNemTHsqQTySsx87wxnnQ/oFBxYwkmrL4vMHEaepwtroQJOJIglTlCnBwGclvvhLNv5BBw/dY+Nj7pse4VUib3xaidr9hTXy1LWXstmk1gLIO7/yJk6ELmuI/9KsThiDlI42z1Ede20jEXNJa4spm5tiwfIL2vMS9seLELw9yIEy6H94RUfBRUB5nYtvMOzkUy+SIFk+dbQ8BlftIfo91l0S0TkstAwPXB+sdCR3KZAQlixg1Thkl71FzD/E7MooTC2R+xFz4KjBkVCg9FIPqYYXuQOYl030tuH6ocpyYxk7HCORg7BRwj6Ak4Z0Sc5SktnQBm/qoersXYlTkCdaRQmT6N1tHOfhuhPzTaxKGtRWZ0Z8Zxc3DBwEUX8FFAbakKUxA1+zjHcbbC8CGn7nWWw6nLfGQabT/nEXC/pMpgBhT662borMaLiKJzKDph/NEKnvFpRb2NxNLi/5JGM3lC5M5o57cCDwTwbTIylZRpDs9f2VhK5yFlTmbkD33Nh93MyZgOnoi+yrxcr4+U43BMH47XHMwsHVwhxZHg9xEjUCV/0Ndb8EAFUxuAvEj/jHIMDnPmHIMQauRtIDnZ3DA2+bN+Ec7wu/grknw7jCx4ybwRe8uw0MSUxCHgeq8DnTKP84q6V4cwzW844l5xjz/m3MC9lKovm3AYDKQve+hG/W0sZYl+khNxznmePUtkoiqQtTgc6+5zBoiJvuIKb+G6CfnIwRmS9J6+XCeMPVTC0w2MPOpnG+gcqO1GH8T/6RY+uP1IsO8BkNoWaMDLnaHwJClOZB0xOfUjL78kI1fN2UgMZk+0FjM36vu/oNxNjRmufmHbS4K+EibgJOorqX2R0920n5MRRh885gg3175Yxe2znPusuTSxYchDojCqR/mJSfQCgMLBBaHbhRZfDRFwblPPmuy0sd5+fIhfQulIrKiolH5kKNY4B9zTumb6zyL8kuboYoP8Zq70+kSIXJIyb/IJOBWk+FT1txezC9kyOHWdhQt639ZQD6oiC8vGrTFjzxju011JxtGm9hhg7di13F9JrZiTtJXyrlh4rYozF5Dc/UzqFZegOKMDuGgsNB8QH8xErHrNvsrY7hbrqEOQ/LXWnuQ+03qvJRJwGrzeOoAh4GSdzOf2+fUO+4a3Y5wbmSfGxL/gkDgUflybRx/1Swi2MQcKTSfNmutY6O0I98CdeMUlPaifuL/Kn9nC6tgd0RfNMNTqR1gfsggZxycz9woeI06h5BBz+oyi3RxcaySBC9ewgBwZ7yBD+5EHeHnNSGPW4MY8Hzg5B2HXS55xqD/VxQnhh4Xlkl5+Le4u8WVy4jk4oefUZLzgLOdSlQ+xa1RHBm/FMBz4wrF+iNTp4nAgZFlmdDdmJcB9FJIL+a4NUJM5H93kLhiy4yWHiFAhd1Uv+ExOEyDTVHi0iqwueGAqGxWieb8Po1hiUeHgjN6TtuJ8biFKK8rwf2/u4czWCAz0GYUkgffbemiZI+DKdFv75F0wN6PcoGzUZchNjERfOveyZYENAAAgAElEQVSUI3osyaFxaKyooBXUncW+cJZ5I+LwK1Q0cqPdzEiueoldgczpgaT/ObUfgqUHLiDn5ReUl33B2ztp2BDWA/1ibxttjxbbtlIxN2wpbIe5VziOgpnq6L5uvBDBjsEwpAot/0vuawD18x7W+jPbpZ27zcFlofLJIvmjdRi66ALSJjP3uo47xlm1YSWlinF4NHNwhn5yIGqfJPemyeh2mHv5iz6s3clnNi6VG9pVXZaLA5G9mZPC5F2xnI5SbERlRY2hz+hAMfkrbtyQx43kottDhVc7Apn3E4dE7oWhsQeQceclvpSX4cubuzixLgw9ey9Gtrlt5SZyMdFc0nQB8G/2UvRmD2Nx7T4NB59zsKAqkbtjNJM/ykGJkYlfRDnwqoer4ddxMk4KGEiq3NV01En7yZzVOToBMTv5z7pCT/6qlzsRos8d54hOIYuRfOEuXn0pR9mXN8g5vg7h3ftg6W0uYE0RUSTPSjg6KLoi6vQ3Xp046QQ8ZoNwQtJkEGoo3XcGAkchSmcR5ycLMR0JiavAgI3PmQUFqgrvnn4gbjQyItjxE3aYQ0jq3ivwt+YGYugtaczBRsKUdDPw5OQo9Bp/HIbdihRq3hxHzMhe8KGjj5z026BVWQuZhQ7HftjMsrNU1Rvc2DKSjmwVjVndWUTQfYiQlvyILYAqTmFOQXXwxDxiZPD+05+CKvfF6ofEpjDtI2Q+frBrGgK7+yJg/Dpc+cizPXhlCn0UO0+QMvSGuLw7lt0RILVqsrGshwIufVYghztEoELhqQUI9fVFaPRJFIoQV++UOzii+6yLMKhYNcoeJiKqFzNHOnVZyhxq0FiJCmILEVl8FVB2nobUVxVoesqVqC9r0jGVTlXihAlNtDdD+mpQkDCcJQlkUDj5YsrWc3hUWIrKss94e+80tkf4o/vI/cb2poC+EmpXk++ssEMl6Ry9w+yInovvCiwq1oK2eRR+WHXXOCaqSRsAUtqCws97qzGQbgsFes65ZEYnqfF4bTCmzwwQPTdKGTPC+uUdnn2oJYmg2bxUMlirr8wRcFLs0hpKYl806mQ1yFrQhfYN6EPahJW60RPmPpjaMET9icSo9g6Ws6ehK5Q9EJH0ghPpSuHHw50Io/MSyuAyLBFc10ic/ZiFBq4tKMIGrjs7jbWBx+G4ftFHhwrHD/Wci0yTKcJwCqqT70rkqprhP4Mdo1b6JZJ1sa5qlv7afN4UsIml+FSa90gcxi4cO8jg5jsJ2889QmFpJco+v8H99K2I8u+CMfsFeAsz9ZWMo63tMVg3dvXzvuDCA6D9cgQTPJXoEXnGsMOErrsh36ai3QSkcWxzquYN0haMgl9Hhl/R50a2WEceoFbZk7xnWulHaQSc9hsOhzFRJAoHJYK3m9/qpPmYiknsNlGFrD2Gr7mIAh1pRP1E7pYQJkm9RzA2ZJcZSLjGIpyL9oNn1yk48oZr9FEouxyNnrRD54wBK3ME875BW42X+yegS8doJK5mTsxSOPbDpqd8zabC4zV+DKmlGIIEejsphZ8PtyDUQw6FrB1C12WjTM89NaLoTDT6uXXDtJQ3JgaIpiCOXW13RLd5mfgp2PDSy6eq72FzEHvEuoMM7bqFIjJ2HTYticQw3/6Iighi86wp0TNsMVauPIzntOGrwrP1YnEg5EYutgUTElUOr6B1uGMAAo1FZzG/jzt8J6fgLbeJSCQPIdlk7RC8+DTecvbIUz9ysKqfEh6DNuGRPrhQjY/ps9FP7wQzSdQJAUX/k3tjyuECDsEnCKpNvhQm4ABtUSJG6uRz9kV47CZs37AQ4/18MWx5ApYPZpx6J58wLF85E1OWXwbUL/QHVDB1cYSLkwvaeXiic+eu6NmzLwYOCsbYyOXYl1mkX5VT5acisgfj5Oox0GHhIIPHoHXIMYqokdK20jCvvR2LnrQzq8TwvZ94xIK5JtDgQ1wwGzHrg4WZZkaFlL5GleFKdA9m/Dr1w5ocobxvgLb6BZLGe8MnOgFr6RNrZXDutwHP+Org1yOs68NsQXcJ2avf9m5c70IU7BumN+TdfMOwZONWbFowDv49QrFy71IEs5Gj3cOWYk3UJKy8JEzGGyMmdtwAxnKx7fErH0en+TLGHqff6PuSSwDW3+WuWBlLYe6TNF1AyLtq3N8UzOQCI/K4dsewabHYsGEpoob0xKCICAxhc7a5dAvD0uUrkZpnnbdOCLg+cjm8Bi/BmTfVBpKT+oGcFf3g4hKAzbl6RQPU3MaSbszk7xKagE/0GoUK71OnoxftxPF0D42fKwLX5vC2z6pwPZrZ9kKc6al7HqBcv96hxreryxDUqTdmHOQuOumQrUV2bHdmYUMxFPvo3ApSZNCVJ/xXks4iRRHnJ5TRZ0rPQESv34QVU4dg6oFCQFOAPUGsrvOej+vCQ5knkAb5O4Pg6jQU+7npGozuag6eGhTuHcr2d2f4jlyAjVu3YHXUUPTxn4MzuUkYx6bDcPENx+LYVUjL2ovhdJ+To0PgHGzcuAwRIZNx4GaCeD1PyP3XumhxBQZtfmEcBU1IrIer0Ze2WUjkULGhn7IY1GbOZ09Vd8c0esulaR/R5OvyzjJ91LX/FnZuNwLSwgcp8wSHgHOQwTPQ2AZAXT5ORfWCq+dQxPFz/aruY2V3Zqwp5D2w6oF1Y5qugLYI+4fpFqKc0TssFpu3bkDM2L7oNWQ59i0ZzM4nXRC+ZBVmT1qOK6UUDIdj6WwHJdyc3eDl2QFduvSAn58/AoPGIGpZAm4UsdG2EvSl6ul65qRrQlJveGoSgat6tBb96PZWYmg8m5pD/RGnZ/XRzxt6fczqaCfviUgt4GEkqK8sNDH7k3V2qASdoyfgyMnRgVjPtdlRh/cnZsJP6YkRO59yFtuJUNbZABDZFlTZZczvzszXbv1W4R9eqhsGDi2qX+zHpM6dsOjKS5Fzo7Qxo/24T1C/MIvY4vXVyXfF7KKf8RZUKTqeXp+U0hd53U7zbheGKJ0xYp8h9QzvFqs+1t9ZarApE3Q2pViMVuJQ2kaE0ukuyNh3Q88h07Fk3QYsjwxFH/8IRAUy85ZC0R3hscux+vBzqMTaj/OzUCnJBlbjjW5nlWN/bH3BZywbkbuK2darIJHGxYZFXQbEWtyY580EV7hNYdLgSPKfyWQl0i+RqIutaXzbz5vCNrF4n4rsak/H3N66OYhvFzqi68TD+MBT1xbrLBVHm9tjJOds02NXlRnNpLxycEavyXvw0GDgQv3tKlYEdEbf6YfwkmNe6+qv+ZCA4ay/7NZ1FBat34ptK2diuG9/RKc/QvIYJsiB5GieEBOLNcduIsGczakrVP/XGntSf3OrvhBFwJGVgv2x0YgM4Z5qKYPCsRMGT5iFmO1XBSKetCg5O4PN+8V0Yud2vggduwgnCzQAVYO3p5YjrLs7nOSe8B8VgbkzJmBY334YOXc3sr/zFNXPq5hHH4NNynJCB+9u8O3K/9cVPu6sslV2RGeOY+XadRhmxezDP9UalGXtwqKpwejKOn/EIPLwHYmo2MN4riar56ewclQPeMod0cFvNKJmzcCkIf0wYNhcxN/+bmxk1z9C0rzJCPXmECcyD/QdFYmY/bn647oNvUFk+YYHgfr3OBMThM6sU0G23bl5D8OqjI8oP0GOp1aic//JWLX/Kt5WqlH/KAmxkUPhqyOQSE49q3EgTfQG6ctHo6ebI5w8+yIsYjZmjg9F/37DMG/3bfCbCDQB1xfd/AbD39sdbu37YtSEGYiOmoiQLl0QOi8JuZzBzFSNQtWT/Zjp354lEEn7yuHlH4WE7O+/hXwjcpgj4EidCtMXYXA7dnufgxzuXcdgw+VPaIQKzzYNYBxAuSeCYs6ikCZ2yMrbXkzvaU6Jc5Q6IXo35+rzaGgrHyNpRn905PRNhWN7BEQlIpezeta8trUec6r8JvYsmIbgjoyxSzsPLr4YFRmDI/r9fdxOylzX5+7HwsnB6MYZg0r33giLXISkh8Yr5OQJsX3t59W56ELnfSMn8Xiim4ku6AbfLp3QnsXRtUMHJsKFdnqc4DssCosTclCtKcPNnQsQEWQ4KETh4IreQ4YiJGQkgvj1nhaBeZMG0osHNBYyF/iOIVEpjcCvp9jcn9EDTp6DsfjMBxMHzRQp8g0h4KwbN022h7YST/ZHYZAnqwfp+irQccBM7H9oGqEjLI/pt2Lbx1BCPQrSYzDEi514HWRQOvtg5IqL+Ei21jvJ4OI1AFNX7Me1N5XGutVQiMkVIeD8vfsi2M8bnk5e8B82ETNnz8SUwK7oHjQfyQ/LGZKYKsetuIWIGNyJjSAmY88VvYZHYnHKczri6Mfj/ZhlpH9kcPYciNn7ck0jJYkk6nLknd6CqMGd4SZToH2XQRg7NRJThg1EQNgKnH3H798Uym/GIWbqYPiwEYH0nNNjBKJiUqTJYIII9wspOos8T+HHrdUIJAtQpN8oOiJ05Xlc3jcfU4N8OMSuHO17jUbUwv3I5VeVKwaAhuzF8J/I3cLLu4F8FI0np4zGApyY3ReeOl0gc0Wv8G3ILtFAtx3QrXMgZqw5hKz31dBSlbi9KkA/fl06hGD11WJoxOr5H4+QvDACI7py5n1nX4yJikFiTjU0ZVnYFT0Vod6Gcah064kxkYtovan9eAEbZ41Ff0+WqCLjwsULXb07oj290MHMER6kj8yejzmd2fsUTnBVBGDnW/3KIAcM08vmzBO5uhQeimDMXxEG3459MGrKLERHjEVItw7oMWwJTr7iRLXqXk8V42xEZ5poduoUgbMmTqXuRuG/qg+nETPQsNiodO6Gcesu4xOJGH36PwTQc4ojOgTE4NwHdiWFRNTGT4Ufx9ah+zBLcnGvlR7B2Kqbg6zVl/WPkLwo0ri9ld0wcoahvePmTzNqb4WLL0ZHxiKVzJNUFZ7un4GBXL0sa4eBM+Jx9zvHm2tSXwljBtF2qBai9J6egFMiNHoFwrt2Qr/hUzFndgTCA7ujc5dhWJb2ihN9BIi1AWBtW+Anrs1lSQli03r6CPgC3dCjowdjU8rY7cBWlt+cMfP8lzn9wrabaH1VpifgOs/P4jS+VB1P1LyVfZHzNqPLhmws9ZtolArF6PcmPlDlWYhbMB2hnQ26UeHqi9Ez2LEiFiNyWMD701gcyLHxZM7oNmwFLhWV49REZygUHRAweQWSrr7BDzUgzn6Uw6NnCAL5tmCTNnASYiKM/S9331GYrfNDb+zEgilcP1QOT99RiFqUgudqLT5dWI+5Yf3QQT8fyOHVawxmrjyND2qR/jPdJuL9kkoputhS+xM9aut5090Hvbv3RE/OXEp0r85Hsdan4opNVT1B0gx/Iz9M6eGPWfF38J27K4/7kIVrSXNaC9hjsGrsqlGedwZbIwfDx0kOZ/euGDx6GqImDUfAgDCsOp2v91dNq9yID8fnwN/N4C979BiPHbdLoNGl+XHyRsj0tUi58R7VWiGb8yqKzZg3VtmTpkK1um9EEXAtKj1Vh9J3T/DP7dt4kFeA4hoe8daiL7dUOIW6knw8zbmN7Pt5+PC9xmrn0FKpht+kl081lKPg0X08LazUE1Tq78+Q87zESoffIIU1V1RdCfKf5CD79n3kFRTDfBNRqHr/Ap9oZlyDmm/v8ITg9+AlPlc2mqz+G7+bQn1ZPh7l5OLN12p9vYzvablP5gk45p3q6s94+SCHxtxoe4u2CoUPc/CkqNooKkzz7TzmDY1GxrdqlH8tQv7LZ3h0Pwd3bt7A9SuXcCE9DYfjN2PJ2N7wdJ+KM1XGdaMaK1H4NAfZd5/gQwXHQDe+rZmf/lvMhYS3vq8JPf27vlOj+vMLPMx5gsIK436terwO/u3G4sg3MzOIoIjNGTeCBQJUPQoOhKGTXwwy8itsNp4ktw/VgPL3j/DgSSF+6AwY9Xfk3XmBUn40opkqcb+mqt7jxUdmCU5T8w3vHhP99ACvPlVasf2MW5LumkJjRSGe3b2NnCcFqNDJqPvZzF91TTEKnuYg53EBykwOhTDzkNmvpclgrjixOktXDlVXjJf37+Plt9omdLbuCXN/a5AZ7Y+5GZzTHc3dyn4vDU81qoqeIOd2DvI+/TTo4V9f8DTnDUzVJ4W67y/w4P4LfKs1jjiQilkT1Wr2z+qKfDy48wiFlSU4NiEYO16L0S/SXm+8FYWC6kcR8u7exM3sB3j5tcaAs1DxqjK8uXcfb8skzl3qavzfiwf450khKo0nXFR9yEXO44+o1keeEgE0+HZ+LkZEX8C36nJ8LcrHq2eP8OBuNm5dz8TVi+dx5ngKEv4Xi/G93NF+ymkYTblUIyoLn9J96GmB7fSlCTRUPcryH+Gfh6/xtVoiNiaFNucLK3WOnoBjcjZRqh8oepaDW1nZePjiK2qM2qI58hCCqIXboqXLh3n9wiAjQl/pcwEyh9bxkTWrr349xno/T4SnfDPsLuI/LLEv1lybh4GzLsJ6rc5/sTWfRWCkL45CQ/l7PL7/BIWVurGlxvdnd/GiRIKRoS+3FV+I9J8l+SVmdbEKT9b2hVdYCkSZu/8RnFJ8Kqq+DO9zc5D7+iuara7N4qg1M6cxQNnOHiPpNkWOXXUtSt4/xT93H+NDWZ3lOZ/TruofRXh69zb+yfuEn/q5QYUvT3Lw1tQgg3V1FG9PckRqVZeth4BrVbDYhflbEWiKgBOFS/0z7AzyROiuAvPGj65AzWvsCBqHI4JJrnU32f+2DQTqkbXAGx1mXjbZov7b5de8x+4gV4TGF1k9af52Ge0v/KMRoErTMNV/Me6IO1/jj8ak2ZVryMHqsDXItZIgbs77jAm45pTU8s/WP9uOUM9g7Ca7K5r4T/N6G0LHppjJGdbEw3/rzzwC7m+F4bfXWxc14qBE6G6Si9O6/+pvLERXz1m4YpQixrpnLd5FleLk5P5Ymm1X6hZxao0/2tovqc9CjLcn5ly2dSdrjeD9ATK18bH7J9mTdgLuDxhP9irYDgHbEXBqvNkZCDeZB2ZmCGyS54ms/X4CUWN3I79pv4H3pP1jq0NA8wrbByjhFpaKMuPAmt8vag1JDq+A3+pHNot++/2VsL+xTSFAqaDS67FaPFo3GKHbX9s4crxNIWJbYakfuL8pAsusyivZ/Fe3GQJO/Rpxgc5Qus/AxSanXC2KT0Ri/O78phfHmg/hn1OCnYD7b9pS+xXJw5VQyLti2R1dVFdTopDD8gbCxWksjjbbEKGgMih1/Ju7DkFBO/CmtWxUagoK++8sArb3SzSvtiJA4Yzw1LJmRsrbG6llEGjjY/cPtiftBFzL9Hh7qW0UAZsRcFQxUkYx+a7c+szA/uzPqBMkY9SoeJaKRUNGYWtTiZTaKKZ/ndjazzgwzAkKpT9W3Cr/bx28hutY4CWHstMkHHlvX63+6/rib66wpiAFEzsr6fx+IVNjsXTaAHTqFInzhmMsf7NEf9Lr1Kh6dxV7Y6Ox4Xxhi6SZEEKr4bzuBOvxSKsUnMSEHvvt31HFhxBG58V1Rr8Zibj7uU7YIVRXIC91AYaN3IJHRqe2/naR294LG84jis6v54SJx6TnEm17Ff+dElOoenMZx47dMBxYR3ZIDFDCpe8GPLU66lWL/0scBlcHJwxcdgvl+kURkXXRFOBwuDdcZC7oFjgNS2KnI6B9Z0SdLRceXyKLt9/+GxFoAb9E+zkRI5UyuPovx23Jnew3YvA3vaqNj90/3Z60E3B/02C017VJBGxGwEGL0iuLMdBVd9CCHO7e/TA8bCpmzpqLBdGzMXNyGEJ7d4Bn1/HY86DCbsw02Tpt5QaSUHQlBpG2V3TG8PnbcPDkGZxI3IbNRx5bSFzaEvVT4V3SWPjIZVC690Pkmr04ln4Kh3dtwu4rX1rihfYy/2IEfp6azDmkgfT/Xoi5as0JwH8xaFZWXVN0CQn7r+CdcdIzK5+WehuFkkNjmINrFMHYWyjVi5f6fhHPaUtwNdYf7XQHLshc0LXfUIRPmYG5c+dh/qwZmBYWgn5e7vANj8NDzmFGIt7yV99KFadgLE1yKhG6p/C/XVz6U1viVzaWepPk5XJ0DktCfiOg+ZSMsZ2DsOWhOMaYqryF1f5uUDgo4RO6ADuSTuLs8UTs2HgET6wt6ucpTDU61EQJvwVX7Vu322T/awG/hBxotLI/rXddOg3Fom3JOHU6DQe2bULq4yZOZ2qTGLYhodv42P3T7Uk7AdeGxpJd1JZHwHYEHCNrw5dsHFwxFaHd2nFOdyUnB3vAd/B4LN5zBe8N2SlbvoL2N/w2BP4tysaJPZuxbuUqrN+yD6eyhBLB/w5x1Ch7dgHJ29dhzcrV+N/OFFx69MVMRObvkMf+jj8VAarsGpb2daWdR/duY7E584t963ObbGwNCq8lIm79HAzx0p3Q6ojOQXOwafdZvGy1flUDvmQnY9WUYPT04Jyu6CCDs3s3BIfHYO+VfE5C6DbZOL9daM2Ha9i/cz2iAzvQp9qS02SdvIIRvWE3zr9otZ3ht+NkkxdSlbi7cRi60ESnAh36DEX41GVIffZD2iJt7UfcOb4HW9asxJq1W5B4IkswAbpZ2akyZMb2gwd9cnl3hG/KxBero/DMlmr/4T9EwPZ+SS0+Zqdh7//WYvXKddiWcAI337TgITb/IXZt6tVtfOz+6faknYBrU6PJLmxLI2BrAs4gLwVVdSm+FhXh07dyVDfoj4Qx3GK/siNgR8COQFtHQF2D0uIfduKtTbcjhZrvBXifn2/67/1XVLWF3E+UCtWlX/Gx6BO+lVfDPuVK75BUTTE+CPWF/Pf42iY6g/S6/1dPqmvK8OXjZ5T+tDbnW0tKqkZNSTGq7MRbS4L8H5Rt90v+A9B/8yvb+Nj9g+1JOwH3m4eC/XWtG4GWI+Bad73t0tkRsCNgR8COgB0BOwJ2BOwI2BGwI2BHwI6AHQE7Ai2HgJ2Aazls7SW3QQTsBFwbbDS7yHYE7AjYEbAjYEfAjoAdATsCdgTsCNgRsCNgR6CVI2An4Fp5A9nF+70I2Am434u3/W12BOwI2BGwI2BHwI6AHQE7AnYE7AjYEbAjYEfgb0DATsD9Da1sr6PVCNgJOKuhst9oR8COgB0BOwJ2BOwI2BGwI2BHwI6AHQE7AnYE7AhYiYCdgLMSKPttfwcC/xUBpyp/gSsHduBkXoNIoFX4nnMU8fHpeFrx3x7soC55gLTde3DiYSk0ImsheLuqHC8vHcDOtOcQi4pgeS38pep7Do7t3ovTTyrQrJZoY/U2wKpG1bsbSE24iA826QCGku1XvwsBFcryLiJp51m8k9KGqu/45+huJKQ/ga3UkarsOS7t34Xzb6UI9Ltw+3veYzM9ZzPIWs8caLMq2QuyI/AnIdBYjKfn9mFPRoFtbMM/CZs/oS7qH8i/fhiJ9vYFYJ+P/oQu/TvqYCfgfgfK9ne0GQR+KwFH1aDwVgo2RASii5MMCgdnTE6rEoWV5vVOBNPPytB+7BF8axbzI+rVxjdrCrF/mCsUDjIoXIZjf5FUQSjUFN7CkXURCOnsTJfnNiEN4lAxFu23fNK8xq7BjLwK93FIFd0QbbTeADQ/3uF60hrMCPSGm4MMyvbzkGXL09JqchAfPQuzo2Zi7uJDyKv5LS3atl5CVSBr+xwaozmzVyDtdb0o+bXV75GVvBoRAZ3hSsawWxQuN4oqgvQEvNkxmO4DCgcPjD/yTToRra1GwfWDWDt1MHyURDe6Y9ZF0QKJrYD9/qYQaLaea+oF4n9vyTmw5u5uzJ85E7OjZmPZwWeoFS+e/Qk7AmYQoFBxYzuio2Zi9sw5WHXsNcRpbTPFtpqvNah6cxUHlk/CIC8lFA5ydIq+YT8du9W0T3MF0aDqbSYOro7AEG9i+9rblyDakvNRc1vM/nzrQsBOwLWu9rBL8x8j8FsJOM0n3D5xCidWhsKTOL0SCDjV/RXoKSfPyuASuAvv/6sgEfUzbPJTMAScY1/8L08tsSU1+HzrBNKPr8IwN6ZebYKAU93Hqu6OTP0VQYjLF9sQbbTeAOpeXMLxtH2Y7edE19/WBFzNxZnoKJNB4eyPFVkVoCT2rD/5MariJKbS48UdIRvuoUokSOr8azh67AAW+LMksiQCToUHK3rAidZlSgzZmS892kGdj8zU40iO9mcJPTsB1yr6b7P1nO1r0XJzYA0uR7WH0kEGN/9luFkhclDZvqr2Ev8kBKhKnJrsTs+ZnoEbcF+s0m71WKjw7moq0hLnwF9BbDk7QdPqm0yUgHV4efEYTibMhD+9SGZvXwJfy81HohrHfnMbQMBOwLWBRrKL+PsQsJ6Ao1D98A7ybLBkSZUdQTg9gYmPgANVgfsJsYiasRypeT//Q3KCQlVuEpZGzsCypEeiCQCTFqbKkBrGEDptgoADhYp7+7AkMgorj+Thp1Rfrc3VW9dyGrzdHgAXm0fA1eLqnA5QOnZDVPonSKV1dVL+qX+rzkbAS6aEX/QlFEsNPoUW/7dvKN2G0iLgAKriHhJjIzFr+RHk8QYBVZ2Lu8/EKUzt50SMoJ03OwHXOvqurfRcNXKzn9km4qel5sDaK4j2ksO5ayROf7JrntbR/9qAFJSVfbvqLKLayeHScx4uf5estFs/IJp8xA3+yyLgrO0Drb/1mpZQ8wY7B/1l7WsJlZaajyy90/5bm0TATsC1yWazC91SCFhNwGk/ITksEqdssTey4RxmSNyC2lI4/PflNuD89Da0BdVmgLXVemvxLWmk7Qm4uutY6N0BY/e+tI2zbrN2ak0FkUidDugyPgXvm7VLk8KPY+ObsQXVEiZafDowFlEnxClMqvI4Jtq3oFoCtk3+pv14AOGRJ1p1aoG6zPno6jUG+16KI43bZIPYhbYZAtb2bRLZ3bnzBBzOb5bStpncLVYQVYyUUWQx9e+JkLK2D7QY5r+zYO03JI+wE3C/E3L7u/4MBOwE3J/RjvZa2AgB6wg4CqUXZqKb8wq0YjUAACAASURBVEScFOdPCkvZeAFRztK2oAoX+Cd824iMSBd6e0bbiICzFeZttd4USlPCaPLGlltQG26txOR1Oc2PqLRV87TGcuquY8WkrXjEiziTImr1iYnMlk9JW1DNv5EqvYDZ3i6ic1yi+gQm04sT9gg48+i2sV+oUmRE+cC9Vef2bMDtlROx4e6P/zCqvI21q11cwOq+XYcbyyZhe+5/uWvhNzUYVcruZvhLCDir+8Bvwr+lX0OV4gi9W+Uvad+WxtNe/l+DgJ2A+2ua2l5RaxCwhoCrf5uMiR3lUDjZioDLQJSLnYAzbp9GXIxkDnX42wi4tllvCmVHbE/AUWqVfdup8cAw/USpobLRDrnqky1AwNW/w8HwTlBKyHGJ6pOYYifgTNu8zX5Tj3dJ4+Ejk6F163UKalsNqjbbVnbBxSEgpm//Rf1Ln1bjbyBoxPQBcb2r1d79V7Vvq20Fu2BtEAE7AdcGG80ucsshYJGA01Ti2dElGOqlS7Y/FNvvPMWzp0/xLK8A5SqDXJrqQjy8lIZDe+OwZ89+HD13F+8rzXjJjWYIOKoW314/Y8on72D/5RWUG58kpfmBd5mpOHityCTpeWPpC9xMP4wD8fFIOpqB+0XV0k8mNFTP7BU5EfNGajIyi4QOIdCguvABrqQdxL64OOzdn4rzd/LxQxAWcwQchX+/vUYeBw8h/M0JqCovMH32WT5KG5gn6ovfmf7Oa1uq+hNePNO1xzO8+FTNvo6cCnUdR5OuwaT6jaV4mXUaqYnxSNh/FBfvFaFaMO1Ly9TbHB4m31N1+PrgDA6efwVmY4wW1fm3cDp5Pw6fuYm8r7Vm+g+fgNOi/M5epD5kB4XV9edIpKlG4b0MHE9KQOLBU7h6rwBVQt2K84j4SzP9id+/6M/P8PIzG7FAZHtwGSeTE7Anbg+SUs8hJ7/SmCxUleNDnq6f6P4+Q36JvrPhnb4f6X7PwweuIqGq8em5QQfkPf/Eq6IKZS9v4cLRA0hIOIQTGfdQ9NNKkBqKkXftJA4nxGN/6iU8K26ELQg4gw74hcqnx7AspIP+YIYRW++yeoxXT7pWDSh5dg2nDu1Dwr5UXH5ajMbmEHDqUjxOT0ZKxgtUCY41HpQmH7WoKbqDE4nn8Fq3S0xbjaL7l3Bs/wEcv5yHUo7OJ49TdV+Qm3EEBxIO4kx2IWrN5IJUlb3E7fPHkBy/DynHL+J+0U8T3W0iDvmioRgvrqfTbZZ46BSu5Ly3PCas6aeCL7L0pbCe0/z4gAdXTuLg3kSknsvGm9IGaGtf4MLlfHpcaCqe4vjiIeisOzRo6FbkmMxpAphrKvH2xgkcTDiAE5mv8UOoe9t4DiTz9/2MY0jeuw8pp67gfsEP69rHEmxoQMnzGzhN+ndCCtIv5aBAsDKkI9Xi090TSDrH6uHGL7h/8iCOXHyFivJC4zkqr9AIk8bSfKPf8158NuQkFavf1RUoNNFhpvYOVfMVrzm6LK9ITOSgGLuAC7AIPHWPiZmHtDUoyk7DAV0bkBMOK98g60QyEg+k4cbrSn2fsK5v64QArBv/KpQX5OntPr39964EzAxSj5K3hrlB/7uRfUih+uMLQ3949gKfq80oJYN4TVyJbK8mCBqb26iaHyi8fwWnkhKw//A53HldigZtLV6cv4x8E1tTZF0sINMyfcDCC4V+Eju+hcr4VYZXt87j+IG9SDyYhkv3imDRpOC3r7YcOfFHkKsCRPlBHFms0b9U7Te84egcXf8X+mukA9GI0hdZOHM4EQnx+3GM2EzCxjgA285HUvHgQGO//IMQsBNwf1Bj2qvSfATME3BqvE1diIjJkzA50AfO5KQ/eWcEhU/ClEmTMGXa/3CjkgKoSjzcPQV93dojIHIN9uyLx7bYcehDItyUXTF+9yOY2D/mCDhtKXLiI9CPRIDIPREwYxtOZT3B+++EBNHi54dbSN0wA6E+AkeA17/HuWUjMDA4Emu2x2HrovEYSI6CJ+VEH8XrmuZjpS9B+xOFtw5j04wQdCdbaWVeWHDd2DOlKh8gfnJveHoORNTqOOyP34KlY3vCw0EG1y7jEJ9bzdvqY46I0qL07l7M6EPq7IgO/aOw40QWnuYXo9YKJ/vfvFTEDuvC5Lmi27ALwpYfxdMfxCil8OPJCeyYPwQ+rJOokHkiZP5xvKzV1xbaTzeRvHURhndyhIvPKKw6cRO3D2/AzOAu9PY94y2Y9Sg4sxyj/EMQtXIH9mxehIn+HeBCyx6NY684BdOvaJl6G6QXvqr/+gDp2xdgXK92NFlCR6eoi5G1KhgdHZnTaMlJuwrHjhi+9gZKTJxgLgE3E8lp8xAStBjXvteKrD+RT4PiWzswrU8XBExeim3x8dgaPQQ+jgp0HDgHh57ZctuOCrmresLJwRk+fUMxdtxEZjyTMU3/C0dQZ/Z0X5knwpIKUPZgN6b1ckfHAZFYF5eIhC2LMd6XRGs6ocfY3XikG+C1eTi6aDi60znMCIaO6D5qOY49YZxTqvIJTm1bgKEdWULfQY4OgQuQ9oLTJ7SfcCtpK2JCO8NJ0QVjVl7UN+C/b45jcYgvegZOwbKtcdgSOwWDOyigcPbFxM3X8cV4COqfA+rx4exyDO3sjaDpy7EjbiuWThmMrh2DMG86c5CG6EMYBHTAvKSDiJk6GVMmBKEb3Ycc4RMwnsV1OjZnVuplqi84ixUh3ugSEIGV2+KwPXYqgrw7YcjcCARKOoRBg3c7g9gTVNth4tHvZohjvQiGi/oveHByG+aP8IUnOX2XjnSm8O+bk1ga0ok5pII+6VUOr8CN+Ic+vVCFr5nrMaoTyYWjGy9K9Jx+HIXcdqh9g7SYIejVPRDTFm/F7v/FYtrAjnB2cEGv8C24YbbRVPh6bT3CunXH2I1nkfv2HZ5c2oVp3Z3R3nc0oqLnY+G8+Vg0fxFWJOWihugya/upoeYWr7Q/P5jRcxp8u7wMwR27YPjcjdibsBubYyfA38MZ7Vyd4D7tLOrVb3B0wTRMnTQRQ7yZ8eTUaTAmsuMscu1RXEvjY67Fz+cpmNuvHX0SKYOrIzqP2oPndUTUFpgDNcW4vX0K+vkMwLQlW5AQvwULQjrB2bE9Bs8+aHKwiEXAOD+qvl7DxlHd0XP0Rpx7+A7vHl9G3OQecHPvibDIeXTbLZy/APPnLMemDfMwxtfDoIdrniBuGHMaq8LBHaPWH8S+zXMR4iln+ppRJD6F6ryz2L1yMvzZU8SVXgtwuVCifq9/iZNLxqAnHYXK9Gtn79FYEX8Jb7lqqvg+jm6ciF4KGVy7h2N9xgc9OcWBweRSvF3AFGEtnjFLk5FL2zrWz8P1X+7j1LZojO7hzpyAS7ZKa3/iRcpsDPBgMadthw4I2/McdU317U3XQZsXRHRR478WeamLMMqHOYyK9H8nn9FYefQJk5KBqsTTE9uwKKQTu8Ahg9IzEIuOvcC/eqS1+HwzCdsXDoWPXInuI1fiksnqoP7mJi8ktRefoNG9pQVsVM23y1gxuBO6h87F//bsQ/ymWEzyawc3Vze4Ok/HeU46R0l10cnO/9tifYD/IuHPzbffSLm1eHssBkN79EDI5CXYvmszlkweBG9HGdx7jMfWzC/GC/86UbjtG3UAJ6MDERp7Ehd3ifSDSHki9K/q4Wr0kcvg1qkfho0Ox2S9zcbYbhMCvBk/zUEOr1FJKNQA9e/PYsVwf4RGrsLOuC2IDfdHZ4UMTp4DMP/oK+hVmqAN0Iz5SIpfqMPX/vePRcBOwP2xTWuvmBQEzBNwhtIaMyJp4sh0C6oGhUmj4SVzRLe5Vzl5qyhUXV+EnoTUUfTFpqe8ZThzBBw50rrgAMK7DMayjE9sRJJOjga8OJOI5B0R6MM/4v3XOySHdcWAmCv4znH+1F9OI6oLcfYd0XVaOr5aQVjp3mbxb8MLnNuXhF0RPRnnlE/AaT4geZQnlHIfzLtaZSDaqCpkLexOG48ufhvwzAgWc0QUgF8FdP2CF2fgky4yxaKAvB/VhUge5cE4L55zcJUNSDLcVYt/lvdmJm+nCcJ5/rTfcXjCUGx71oCG52exP2knonwZ59tAwKnwLmksevSLwVXjhsCZyK50vZ28p+O0UUO0YL0NFeRdqfH+8gEcjJ+HwfRWaBncxh9E1sYAdOjkj7CIOYgK84e3nkhyQ+jOF7z+aCDgFDIlfEZuw/3KRgn11+DL6Zno5eyNaakF7Eo/4UarcHkm2cYog7LjVKTb7NQ4QsD1gf+yu6bEOIB/H21CIJ2fUQ6fyWkoyk9CWDs5nLzn4hpNvDBQUlU3ENONjC0l/Dc85UTCqVF4YDTa06SMJ6KvmHQ2/JuzHH1pgsoZk9KEkkpq8f3QRAzf8kyPR+3DrQj1dIJ/bBbKOONYVXQG0b2Iw6ZEz8iT+Gg0poisKhQenYLuLv5YevUbx6DWoPTKQvjRukQG0QScJR1gQb/REhUewzQfVwyMvYpvHH2lKbmCmJ46QktsDjgV/lnKjDGCRdCOd1YRAkQeTeEVJCXuRexgd5bgmICD2XsxNWQsYv+XhPT0w9g6vS/c6TZVwG/VPRSenYMA//FYuvUQzp5Pw+7Zg+BFyDuZJybpyL+aXGwP9oSr32JkcRvtVxHOzulNLwq4dIvEqSJ+o1Goyl4Of6UCfstzOM41oMqPxwhXQow4ISA2DTeu38CtvGI0fBDbT5l+bOn/5vScpnA/Rru7YET8B06/J3PXQYxvL4cbIeD0BQvrNwbzBMQEMGkHFE7jsf/SegzvE4Ko5XE4lp6GhIXB6EAwdXDB8HhC8Nh4DtR8wdkoX7h5T8HRAsM4paouYQ5JOeEgh8+UUxCreqiqbKzwc4Jzz+X4R+/hkaGYj4ShbnQfcx2wGCczr+LQ+uXYujMaAbTOIXo4CZeWD0Fo+Cj0Yb/rMPcaVOTE4sRhzHxrRMDpgFbh0WpmDlN6zUPK+ebodzU+pk6EN429I3yX5nD0hu59AOovY473MCQU8Psv5x7upSS7gEwF1uJ5A1k3n6NELWYe1qDwyn4c2LsIQbq5MDwRV9YPRb/gSKzcdRRn0vYiJsiTIYWdhyLhg241Srhv66sscfyrCw8gzJ0hPzvMvqKfA/Tl1uZgZS+G1HYbnyZ4sIn2ewomh25BnqFb6x+3+kJie4FL0ETfYPpOS9iomkIkjfCA+9C9KOR2wV8FODTWC0onDgEntS5NgtUyfcDya21hv9Uid2sIOij7YumNMs5ilQpFp+egL7H9FN0RdfKjkY6n5dK3rwxKRWeM2XYXjw9I8INE6l9CwPXzW44c3YInF6TaR9g8iMkhrew0GSc+a6B6m4TwLv2w+Mp3jv5S40t6JHoQ30zujcj0r3TdbTsfSfQLufWxX/+RCNgJuD+yWe2VkopAswg4zWvsGEgcRiVC4wqMHb7GTMyjV6yVGLX/C2eCAyDooFL4+WwfpgROQMITfnQYp3bknQPIO3X5NdR4vSMQHp3n4OpPzn30pRZF8SGM0S7vjmV3DG4R/04pnzWvt2EwceB5BJz+e0Uw9hTojFXmDY2Zc9GRGPaK4Uj6wmESIGzIUD+fIXFSICbFPxEkTKyVuy57MXzpSbcrFt8yxUFbtA8jyKq/rDOiL+u2mBpKb7izFMFzL8MQSKjBm20DaWx1BJz61U6EuHgj+opJQ0BbFI9QmuxwRM/Fd5t0UG1Vb0MNBK6oHzgRzqy2O/n4ISw6De/10GhRnrMFo3RRF25jkWrkiXIIuHaRyKgBpNRfU5iEMA85PEYdhFF3AIXKtIks6eGE8NRyA5ErUBXrv1Ihd+1EbM3jWuzM01RlFpb0Yggg5x4LcK1cjTfbBtFt7BIUB73fRd/eiOtzmSgVl2H7jWWvy8bSrgzx3SPmFqetWSm1H5E4lIli9Zl9GSa9reEulg+eiyu6zlZzD2v8lFC2j8QFEnXL+6/uwWr4033LA6MS3hsZzKq3ezDclRA590AHEXGfpSpweoonQzpJPISBjPUAvg4Q1G/si1XvsDfUjSYn7psKhIr0qfCiiS6xBBygLbmNuLmTMG3hATzmkKXcKpu/plCcPJqJlJV1ROjiE8jnkifaz0geyRr4Ht0xKvYMPujHCgnO+oiEIcxYIocN/KBqcX9lX7jIvBB1vtK079Y9wFo/pq+1H7YPRhyG5iUzr8h7YNV9DkNJC1+FC5EMGeASEo9CWoUSXSShn5oHg/MLX89pULgnmK7XvEy+d6/Fx4Sh8LKCgGNeQKHsMJNHUiHzQO/xW3CHG2pLFj3GMCdjuwxLNIwxm8yBOifJFWHJvPmZqsTJCUxbK5RjcbTcdMxxAOJdavCKbgtH9Fxxn+P4MbdVnY9kSEXFECQwjQcDYSGDs28AZmy8j58UhaonB7Fk+nwkP2M6YsOFSEYfChJwFEoOMv2XRMBl/SKLGM3Q79qvSA1rR+sGZ7JYxu+GZLEiaxECZpznLDzyoOB9lGYXiMdTyjzEbQOluy8mbclGKcd0IYTWOJoQVWJkoq6/CNssTLWbMf5Rhzux3ZgFuy4xuM3VM3ThzDhzI4tTnebgiukEgpwlgzHvsm4C4TWElR+ltRfpd2W8QxhaxkbVFO5BqEKOTnMzTUhK2p5rZyDgJNelSaxaqg80+eJmje/ae6vgT7CLPG+I1tS/sg4PV/Vl/Ab34Uh8z7OV9O0rg1fkBdRI8oPE61/Vw3WYsjnPyL6hRaYqkRXbm5HX0ReLrpaDUr/CrkBXdJlzBSbWuLYICcHM3OvUbQly9OPLRvORJDz04Nsv/mAE7ATcH9y49qqJR6BZBBxVgpOTPKGUdcKci5xILyKG+ik2+pFVSgUCtrzkkXP8HHBalN5ci1FB0ThT2ESIF/8I8NobWOTtCPdxh1BYUoJS3r8vpyLRgXZoHdF7Za54gCw8of2WhNF855vYXyVpmOIph7LjLFzmOcLqp+vhT6J/HAdg20uOhStAwGlLb2Ld8GDMTy/kRV9ZEMrcT+o8bO5L2kOOTjMyTJ0GzStsp4lNGTzHpaLYyOeqQ9bCgVhw1cgjx7ekkRwCrhZZ873h5ByOlELTdij9cgpRnsyqtpPvKjpfBiOqqQFn03qbw4P+3nACq0twHD6YOFlafDk8liVElBix75OBSG54j2NTmYgjhoCUUv961tFwQtjBYlOSouYR4sL7opf/dBx+ZyKcxZqZ/5HCjzfP8Zk/zLTfcTbSh9na4zwA6x8Q54VCadokdJDJ4TPzEq/PqPFsfV86atK5/xa84nZlqJG3sR/9m7J9FC7yxgDZcvt6K0PeKtzCcfS7UWdD3Y1FCIi+ym6P0KIoYSi9tbLd5HSeDGwttV9xcCRDVCi95+OGzu+iKnB2ensoHfthswDhSLb0fT0wgjFcJRJwgjrALAFHoeJ0BDrKFOi/8bmpIU14rK8HMIomE8UTcObb3Lpf6s5MZbawCkbBapC/YzA73uczBIdRsSrkrvRlonsH7cCrgn0YQRx21yk4rd+Pxn1Ai69Jo5j3yXywMFPXaICmII4h6xXB2Ev20Rj9x4mEcpuBSzQHJrWfGhVs5oOWp+fUeE73bTk6jE7AGx6JShWnYc5ibtSOqX7jvqjhXASDgTIcxyuMxwEZJ7pFDqfuK6BLLwlbzIH1LEmuHI0U3vgj8tU82oWJfr4YOC0F+WJUj6YAe4KIc6dE6J5C43mf9O/PiRjJ9u+ZGToCswHnpzPj16nLAtwQivCg1+3MReITiTmnUusIODRDvwOou7sMvciilawTZmfwcrxRP3B+xgAsucXrANzG5V1LsgtE4yllHiKCGtrAddwxmKxz6ElfQqw+YIlV832bJoAkjn8ijTpvE/oTO0nmhVkZPNuSRO2+2sosfDi4Y0Iqb+6sy0LMgHm4ZlApvJaw7qOk9iJF6wkadpG4hWxUHUZKzzHY95rXD6linJy5RL/bQXJdmoSq5fpAk6+WOr61RewCoBumpfPGNftS7ddkjKEJZzm6zbvOWXgGGt4fRQS9s4ZtXyl+kAT9S1W+wXOTLTBafD8diW5ETzk4I2DtA1rWf68vQFe5CyYcLDTxiUpLviA9kl14lPtijX5iAWwyH0nBo+nGtt/xByBgJ+D+gEa0V8F2CDSLgCNi1JfgQ2EZhyDSoOrddRxcNRH96K1CCviv525R40fAlaIwfQ4GBS7Hbe42JXNVJEeAjyGRFszkV3t/Ob3V1bl9LwQGDEaQhX/D1902V6qk76nSFIwjoeq8CDgGlgIUlnFYDs0P5GcmY+3EPmhHCEHHvthotDXX2JAp/ZCOaP8grLjFDY+XJCb7kAaF8UOYCBe38TheYuzs1d9bgUHenZhtZIpAxL3jOL61mVg0YCFucPk32uEZQ5dHE1C197GyuyMUjl7wG2S5HYJD1yFbD01L19sSZsbvFtoMiZqriKa3Y8nQPvICvR2O+pGLuLABGBrky5JM85Alpf6qB1hFMJN5Y/FtMV6upTpJ+U2FD0lh7Ha3dhi5R3cgBSmrHqUFhTDuyvm4kbQaU3oz28mc/dbztlOTbY3xGEpv4XXHxKMlxuRi/T2s8veGD51fSImQnfkcR70W1+cPREwm29k0+YgLJA49IdAfmkTUMLXV4nPCUIZIk3kj5ibTuajvKQgnRrTHTFzWr/Ia49PcQxgEdYA5Ao4qxpEwQjS0w+yLZgX6z05BbWwywogd73qCg4ulBm+3M/n0nP3W4ey2QLo9jMl27v2A9tM+jKDJGDm6LLypn0PUj9cyW5QVg7DjNUcPsY//e5olCl0ikaGHUVo/NZZI6BMhdjh67hdQl7Mcfegt1HK094vAjozXFg6GsKxjLGOuxXfdIkfHhbhJorrIfzaYA1UPVtDzptI7Btm6ctnim/VH/Rjr6O2BSgze9pozrtlSa89gOp1fzRVRF3SNZyDKLJ0Uaz4VBg0KSlPYU6n1/dMy9rREAvpdX39tEfYPYyIB3UL2GEUAa78fxsSAdXgiUm3Xl4i0C8TiqZI+D2dEsnUlOeD0ILAX2u84OILoYTl8FmQ1QcBp8H6n9PFPv1FTiIQQJqLWM/wYSo3MlXrcX9EfXTsyuRJdAnchn6Mm/s1cgIAF1422rvOrY+1n0e1FCuYRcC1mo9blYKUvsxVX6d4XM7Zl4I25Q05oU11k37MKJHNjzAZ9oMn3m3s350GB8a3J34UQMu/wyCfOU2RyQuJQJkpM2XkRbtEmBYWqh7sQ3n8IQmncdbtwxPtBttK/qoJkhLO7NLz+P3vf4RTF0r39p7Cwu2QMCEoygQERBYwoiqCCmDCQFMOVq15zVhQUBUXFiIoJFeUVBQOCYkBQf6hIEeRDuCDu1u7U89XEnY1sAAN3rLKY3Z3pPufp7tPdz5w+J2QPkzxJhgfJXpBaieHq429wTzR2TDDW3+EW4+iO+YgyiebsC9UaQPjQGxEQCLje2KqCTmYjYDEBx9asaMKL3F1YPnEE/EPjsDsnC4mMB5x+Ak6CMaGhGERuZhyDsLNU4y0eWzb/r9ri5jpqs8IoEshl3mVuA8e/vSevifpjCNNDwLH1Kpqe49LOpZjiNxJhcbtwNiue8YDTT8DZjZqGMCpwtxNCtpdqH51jCzfxL1GbiZlUoGpbTNj/TuXNRR63CfPH6vybWOVFHx0cuqqIw7Ptaiz84/I15FAdwSQJuBufj2MmiYXJnkSqRVRP6a0fJlXdejd+RAOOT2OOgU1Kx+f2EmwZPwZLcirxkTk+Zq7+RGMWZpCYWQ/Cyrsm7uT0K2XyLx1PtyKIiv9jDffw4/jA28yoClPg6/Nc7F4yCaNHhCJh5xkcj2c84HQQcCBqkTWdjinmEHQA77jT1kp8PDoDAcn5yF9Je0xJvVfhAbsGbL2KpSPjcIs1Bc2nEEm9idbhSasSDrKCBAyiYjapjry3X5pPeS9KB67E//TAazEBp8sG6CPg2i9joTPd3qsK9Qr06wg4vbE+SaB1eRjxGgAqDznbISuxaQY9ZrS9I3nP/ChAkhsd5J1/jFn5OR1TKfLWBYsusx1B9Vxz9kzKa8xu9Hbw3xPQd5jYT1XF6rlSt3P00cZmPNw2Ce4UCUd6Htig79CZWJdVrJUlFjo8m/kVmU4qaW7wzZkDCTRmTafmTenAJOjrinw5jb4miZpJNHHSb/4VjTkDQHM2ZpEEnNgfO16yhsYIO2ymB9ylaDrGntH2nbNTpMYEWvIWYSBpV6w9kHSbfQNFHkMOQYjaiwOjEaJuNHpdYCKeRKPl87BOrEjSN5R+8TlgaVcEXDNOh5s//mkkCXzJDIML+bJSGozUalXDKD8eRfjoZNy6kUx7KFr7YE0RO4G04VrsKCTka9sN01pI/W6j24t87KetUQk0P9iOKf1pEo5KWuE0DLPWZKH4i575hfQeNHpNqo6B7k/6xm539AHdNaq+1Ve36g5ort+UQPOpcNrrWOsUCu85yHA3wY2Oe8iEi+ks2YyQMYtxppI8nq5yAlBD2qh9UDfZ346n2D6Wtm+S/uE48Z6xp0QTTkwn5TPdi97y+YiJechCaRQe7M3C396OgEDA9fYWFvQzCQHLCTg56u7txXw/V/iE/oNLL1toYkdejq0j6COo+gk4W4TvzMJiD3oBYee9HNfq1V51auuisbipZDxf+Bs47Yd65huDBJz8Cwr3zsOo/l4I25iLV0zab3n5ZviTGzdDHnBhu3B8gSedFEHsg/ir9eoeROaqQzQjd15falFh67cZ5UxoC9L7LWB6BmqUqlhKkn7zcZk6OtiKvIWjkKQVN059Y3rjDePNohXbritheYuontJbrwi8unW99aeekyF/aX8KM/upGaj7twx3ikivRMv1V75PZTyA7DEnRyuQjV6pu/MHOsA3/abX1jMWeTrGn/xLIfbP84O75zRsyn0FuivL8XzzSPoIqi4CDgSaL86DK7l5tRmBLWVcZ8Oa0WE4VqMEF5dG1B8LmWNGrZcXwT9BFTdO5SVlg2FrS/R4wAHyXBL3kAAAIABJREFUss0YTREiEgTtJgPW844Ousbhth4vn59JwKmOqw5A/C21ZbuqSVtO9QICbjmSx9N9SurzF0r0qAp5Gbb4MbZ/7G4qaxsFhLIGmdPIOG/WcF9wRePYsQwPyaOuIheEZ9EBpFnwzOun7NP6/qqPc4qAo26Vo+5hBlZMGERv5qgwB9boOzIOZ3gJDX4GAWf6HKjEhwOMx6hdJM50q+lRoubYdMqTWuK6EHkax89lD1ZjiLU1+oVl8ZIiGWOHydCxph9B7ZKAg4Z911x+yMuxjYpzK4JLaAYtMxnOISAUR9SSCenrPxrfm7wuMA1Pzl5aMg/rmgtNIeB43kNmjX8GMqL5Iub3IQl6MUZvKmOO7JPeb/6YmVEDJRdryhpuMZdoO9F6BbEjE3TEjdNoB2M/mtxe2gSc6ePTWOHo++R1xTiaMBFe1IsqOsyHxHkU4nN4SZ3IW83RpUtR9IzdbuoDhqvXU7faQ5rjm+ctbz0YKcV6JyeUbxrBrMEDsfetAh3PbuMBeUpHbQ/CEk6m7IO6wf4Szbi7kolTZ+OFpVd4ewQOe9XLSDVIDHww3cZq9ndz8DAgkPBTr0JAIOB6VXMKyliKgGUEXAcq0mfBS0xmJ7yOL6qXlICRBFxE9le0Fv+DQMYDxzU0HZV6NsuUrmqT33V8OsYEsXaKxBmtGDqWomP4eb0EXMcLHJk1CHaS4Ui6XqvyNCPXQMYQcOQCuLUEm8Ywb7f6hOLwG30LBcMyav7acSeByYDkjdX3O8mgU7T3GxOJVVlzGKHUQs4BYRmfoPiWi0UjE3GXDdfDFai+Mb3xifEGtHLGnBwdQde55zQvNBZRPaS3Zq30Z426dd4kw72EgVRsq77zLvMSCliuP+etYGUNj+X5vLK1BVE0N1mUhEO7RDIg0xfkzmcyZ0pHIOX+Ny2it+PFYUQOlMB+WAJu1KoN8C4IOPJYxh0kMVmIByffRycZc43yfiukdVXW4Mhk+tiTc2gGPim+4dL8UVhRoOpsRNMJhFNH1kRwmn1OLRYLXyfFG+ZYiZUdZlNkJnl8bzJ9LFUaikwdxCL5/E8l4EjPLurIpS3CjvEWzHxFegUBtwIbGa9Rsd0cnNcXi0nxhjleLIJjRI5aMg5FzVks8JRCLB6MxWeqGW9cAs2PdmKqixP8E6+pzTcW9VM+/lrX6uNcRcCxN37Hx3uHkRTkRvc1KxHsvOJwkwuiZdjGWL7hMWcOJNDEeI6LRe6Iz2ePgrI68f8q0NxkIkNHZveb5wV7KwmGLTiLasY5iWh+hF2T+qDPiCRcV7MlhjFipTEdK2PK1Wff2VoJ1J2OpI/n2wxDSkknOgqS4D83ByYvN8xaF5AuS8bjSTR00zzMqs/+NYWAI5qQHUZ7wJk7/ulqO1CQwGRP90oG6eTGer/9j+qyStSkT6ETc9iH4tgnBb7lLoB/QoFWUgJWDZP+mttev2iN+v1jIY4kBGMgNceQXqbeiL/OrMXM1aVLwPSMsW7rA4YE0FO32iOa45vA1+MzmJcm9og6q3dyQiVzjFpsG6H+kkKtfUnCydR9kKX2V4m6iwvodbyVLUavvY9v/BcHRAPjoSdC34gc7XiOaviofzDdxuoi4EzFQ10G4VPvRUAg4Hpv2wqamYGAJQScomIHAsmjQvYRyOE2HIwQRhNwZLQROaozw+FOHSGzxeg1hfrJBo3Jr+1uEjcRBe14oddDBj+e4XBaoRkI6X9ENwGnwMvtY6jjPc4Rp7UyLBlNwJGoVGcigok/5uC3Vnf6cf3i6f5FxibHsIZ77FXUc95vzO1EEy5EMdktR2/FgzPzMGZFIXccVVWoxsa09R5WUmSLCA5jd6JCL4kqw7O0NBRyv2svonpEb5XgvCtV3fYzsjU8bdjb2nEp2okKKj75EN/jphv0lxXjL2/yyK8Ikj5zcEY90A0rAEA0InfDLpPjDakK0HUlR/XRMAygxpwTJu4q125jRQV2jiGPMjhg9mlNUrUrDziyThmXqEHiGotr9fc57zdaIgJfz5FJCegjaduLzmL+qJUoZE8TkTfJn2GTL+0lJfVIRhHXb9R1YgNSiyWq40odVxfRZYtcEHNed7BljoCzi8Zlfr3qxev9pNMG6DuC2nEVsVS8Fmv0iz6vu79xBJw9YnLNEEivpF3/YNbimyuWfwT1L2T/TSfhEFt7YtV9PS8PuMQwUvUj8UyZsue7MMl7DMJCQzEraiGWLJiLyDlx2JX7Gq38DYfF/ZRTQseFxjj/Aci+NaOdz0WTTymb8GjvDC4Ydmj6J+bFi8rG6DraZxbm3TAHyh6uwVAqcLc1XGfnaMTYUsFANF7EP7seqb4w9urHc+wO8cHY0FCEzYjC4sULET1rLhJ2XMJrtcYjCzSMEVtl55UF6EN6GkpmIFtzvcE/It1nCZMkRFWu6fadrZXMT/AQf1Fx7azRf/YRZM4fgeVsjErebYYvzV0XMKUai+eP7puH1fQxhYCDHM82Wj7+yfplbNIq0QAsvVqv8n5jhCOaziGGsqkSBGwtwrl5o7HqXnfYTQvaqxvGpxr2+j7IvqFZ2xDha8k+hLvR6wqHyYfxSWmBLvrq5r5XjTF1+9Z9fYCrSutCVbcp41te+g9GUt7yNvBZeV/PnkGVSMpeLYSGNuHUYcY+yBL7K68+ipl96dANfYJ34blWd5ehMJF5sWobiF0v9My/5PgqTUf6PdXv3TEfmYOHVtMKX/RKBAQCrlc2q6CUuQiYRMBJpuM499qXwJfDU+gg/APicEdzY8wj4HzXPVLP+Kdrg0ql0h5KexFYu2NezkftAM6kkhqLG1nrNSx1pScjsa0fEi6+0yYSIEPVkSjEHv9iLkw6n9O5+SZqkTGZjg8xMO621uSuIuCG4u9H/PTmqsWEaiFDoOlmInypN5o28Jibg49s2BydEhnzpQJvdwfSODuNw/Txo7FalYecKqCd85Jzw1AfX6zWuYHW3Ji24XrsADpmhpUdRsVdxDuthQEgq8pAzMITvA3fz9JbFzaquu2nZPBk4t0rf4qNZCxD+6k48oG/6+4O/VVv+Mk4Ut7zL+AzvwpKDAKNN5Mwc60qJh9POrMvv5ftRAgVD9AabjMz8U5HvyJex8GbygLohoTbqkUaXSmPgBuSgsf8rsyTSlG5m85oaeWMoKlBGJPMeL+x97SrvOQGeg/GyGTNBbEcL7aOZuyCJ1YU6I7t054bQ8V76zM9k8OQaDiJSEf6SI7j2O06Fqo8DzjpHFww5AjEyqvxV6cN6LyEGMqjV4oZWY0qr0KiAadnkWSuCGLbQOwo1zFAOALOFlHnzBBIQz5TPpq1+OYq4BNwKXj4dCvGMHbLJ6FAOxYY+Vz7JSxwIuN/kplw1Tt++/MjmDNsAnY9V3lDclVpXBC1RxBKvggSmd9PNYrkfdQc5zIU/zUVa9VYYuZ2oglnZ5PZ5cTw21DKzHmduMzEIbOflqXlNWUW5t0xB3bcwQrmhQkZ32zRhc9qntqURkQj8hPDkMLF1+LBYuiy/TkyIoZj8o7nRnoiqeywau7TrkBWkAgPiqwPxJ5KTYOlQNXucbSdcF6Ea9TQUpVrun3n16/E/6VNoZMnWdvCeRgvZiX/NkPXZq8LyHFiCp7dOQ/zFNJDwOnr2/Lnlo1/rmZFJfZSWXVF6Bs4FSGjkkF7v7F3tKu85Ab4YJiv/pc07BNG/bWkvbpjfBohpOzhOkxbrfvlaFPOHGo+tB22AaU/zF2TGiEE9Nu3busDesUwc3zLn2M7c6xc6pGIuzqXFO24PM8ZYisnzMzUsI1q7XsdH8zZB5lrf7+XYdd4OraupF84sqo17SAJVisuRI1CPyosggiOfnHIZd2Q+Vj+qMLRqEXI5iVks3w+MhMPvlzCda9FQCDgem3TCoqZg4AxBJwsfzntnWbji02l9E6baK7Azc2TKAJObD0Qi3MbVBtNeT2KU6MxnDrKaAOvpEKKiOpsbKRFbD+HKOo3jQ3q9zLsCaYzW0mcgrGnTMcGlApKTMcX6rsgD52Q4fn2APoYAjnhWPdFcMIh5N4tR01DPWoq7uFkSih8hiSigPM2J/C1aBeiRnth8IiZWH/5vRZRZgyWOjff3OQsgtR9IS43qFw15PXFOBQ9hJbVehCSqTdPnWhqJAVrx4XZ9LEN9Y3ad5TvCqazk4qcMXFXmcGjisbITWZwC6My1IrQJ5SM/abxFN/ryHs1ijXJVep23hE/p4W42gnIyndgHBeHxAau4xKRfvEentc0oL6mAoUnUhDmORQr7nANYYHe3dGGqgWc1CMJhTr2+m0FSRhsI4HvqkKwIbhptFQEtNiF3vCZo7/izQFMZkgiMo38kFlbcKG4CnWN9fi/ivs4uyUKo9wnI62KXWhZrjfx7T7W+TFBsj0W4Yoez7sf16aiD+UhZwPPBZeg6spy1D9MRcxg+viodOAKOpB7ZxMaNb1blLXIDKWzpYodQ6nYb+q9TY5nG1hvCW+sfahJ9AFE0zUsG0S/0e8z6ZAqVhhXUCtuLnGH1HYsdpbzn2/DvSQ6U63YSgqf2eko48lHND3Ezsl0fD+xOASHtAYCV4HeCyphAEU0OWNxHkOo/chHPOW5KsbIDc9oIoZoxqsnb/FvwQoMYYL323vOweFnrSq7STShePsUuFGYSzAptUadFJG9Rc7SQAzxCsSyU281ZFLiy40NCPfzxJAxUdhxp1b3CwyNp/gf28/NoY/mSKbjBPeihb2DwJcjdDZQsctiXNfiDlVZUKWkzehswvVYD+rotthxMtK5/suWB7ReXwoPazuM316ubn9bC7DSWwzJgDnIfN6ITpUJVT3Mu+LssJUF/ZRXnvqlpp2ToXjNYLhHZHNEr+p+GUrW+EBq5YTZp1iPURluLXOl4276bsQzavok0PzyCaragNacCAbzMMOYc6QS6W1HJjqwdA5UoHL/BNqjjJw3pd6I3HIeJVV1aKr/gJf3z2BblB88Jx3UMd5UGmtfteFuojdsRW6IOvocjV01HlVAJ3KjmLkv9KjuFyGk2lzWXBfMOs4L7UC04uXx5Zjq40r3Nwl75NwS+66hWetNxLuTNohOBqPnfYPGQ7yPZq8LTMfTnHmI3LSfiWDaYPpx7WNrRC2OTiFfLIrQd+FV5iWngb79zYLxz4MNUKL26DSa/LRyQhgZ+03td4D0fmY9mtQyZRNNeLBzDgI8veE/IwV57/hzg0Yhmh/Nbq/uGp+aAml/lj1ci2H9I3BK4+UFeaeseC3l4don4hSaFPXckURT1qRdmF1GoJ/RB7R1p78xd3wT+HptCf1y0coJUw9Vac+VrTew3M0GjgE78Fxz/cuRsyL0W5iHGjYMjgn7oFbCDPtLfEPRGj96vrDxROylOtXagQ+RvAR/B0ZikT+9PqOSc/QZjxWHLqKwvAYN9TV4eTcb60O94JtwRy2sh+Xz0RWz8OCLL1z3XgQEAq73tq2gmRkIGEPAKd8dwARqk2mNfgGLsGHDSkSNi8ChW/sxiSVcbL0RlrAR29Yvx4xh3ghJ3o/kMUwgbvdQJK+ej8jkK5SEsrLN8KfKE2PE30/UNl+Kt3sRTGXAE8Fu8BLkftBYNLXeQZIHvRm3C9qP9+Rq7MdrZM3xZuI60B4vlJcJ8wZIbOePv+81qyYrxWsu9hB1n2QktpRq1GMEltzGT9QXy26wzytRfSCEIwQdvEORtGELNi6bDj+vIKzetwKBjGeIZ+gK/BUzC6sv1wGyMmwZSeNlO/xvPOVP+oq32D+OXvyKxUOw7OIHNcyMEFX9FuIrLkT3gcTaR8v7jb5RiXcHQuBgZSjwfRsKEjzpDY84GAeoNJcyvMmci8FMzC61NqDawh4B6wrVj96Zq3e3tKFqAUdmjBq3rgD1LM9FUoOvT2KhjxT9gnfiqdZbUhmepNBZQMWSUByj3iKaoT/keJezEL7sOGL7LPvX2g2RRytV7W2p3kQ98mK96ODCUl/8Vagd943sA8qWMqSF9YNzf7pPUuRgaAI2bVmP+GnDMXh8Mg4kjWE80wYiLGkNFs5KRp4WmUeg+Xw0+otsMFTT+43plcrqVEySiqA/YDeBbw83I8jJGmKRM4JS+O3UieqzsfB18MCcjAotjxui5T42jSUD+tN2wdkjCNEJKdiYFI0Q7xGIiRpL62AlgU9oIlavPopn7FBWHzU6P7XdSYAPdZRPggn73tObQzIIchCNm8QlALF/b8Sq2eMx+1AVQLSgaGMgHVOKlMneEyFzErB+/QrEjPfB6KgojKfsgwh2HqFYkbwamYxtkhUlM3WJIPVcpS6PrATrmOPM1Lizn4hDOkgv9Yf4n+SoYD0N+UkzuFs6UbxmCN1vJFNxtFZze9aGm0uYrHEOkVRIAuJbMbYGki9UrNF3bAru8gZXZ/U5LB3qCO+IDLzUIL5VCTUYW24tgYOtA/q69MPAgV4YNswPAWOnImblftys7gCU1TgYwm42bDHErH7KKapxoWnnvqOYJNlEzghMPIOXLSociK+FWOMrgdPojSjh7IUS75lEQWKRC8Yt/BubVsxBcARJJKuOaIttfLHxiSarKcOjv4YxgcDHYz+bCbI75kBSS/k7nFkwlJurNO211C0cmZUmDAaqTFViDbo8G9hJ7eDs5IIBAwbBx2c4Ro0OxLToZBy4Xk2/TFJUYg/j5SR1W4ob3zSagP2oeIsDQTRJJJZ6YOrSv7Ft82osDPLB6EVnUJLGEMRWEgyZHo+k1ceQOpeOo2q6fWcrZf8q8HrHWNhLg3GQbQf2J6P+mrku4CUqMRpPmDEPcaEpRLD1XY+nml3xRwlShjIJU8btY7JaG+rbgLnjXxNO4ut56pip1FvT+425U/kOB0NsIdYIqq94zcYFpe2I/YjNJth2M9uLFKnjHpK5NeoB89aomiDo+EwScEOtrdF3TBLOVrSo1rfEVxSu8oWdnT82FZOGyDxdVJZNR+XcVz+nD3DVqV1YsH4jvqF48zg6WYxTINYX1KtIuM5qnI8dBpdBkThWoTE5kfX/eIz15KkIKxHsQzPw+W2qyfsgaplkkv0lUH8lFj7UyztbjFxdqB73jcVF2YLygzMxsP8yXCvPRLQXYy/Z9STvr9PoFBSqJcnpnvmoqtJ0PFjxhb+9GwGBgOvd7StoZyICxhBwIJpwZ40/7YVFBpnuNw5rr5IeFjJU5cRhjDNzBNTKGo6DpmL9lfeUZ9rTjSNpUszaBWPjz6HqawnSlkQiyI0hk8jJQOqNKfMTkFrYAkLxHhdXBmEgtaGlF01S5+EIm5+IzNJa3N61HFFjXOkNCTWR2GPwhGgkZjyjYvA8PhiD0S4sYUA+L0b/kfNx8CHrjcCAQzTh0nw3mjyyksBeIkHAtlcmIkeehmUCHov6Ie4mb6Py4y3OLh/N4SUW2cF7KvkGthP48QSbRtCTotRlDBLPlqPw4FLMGetOexNSetli8MQFSNpPxsJT4P2FZIQMoElHahFu7QK/0AVYcYzNDGay6Gi/FQ+/aTq831iI6k9htssw/P2Ipxf1G4GGW7sQP3sM3BlPHlImJ6+JiInPoBZ7Xx8dxAK/PgyxQbejrcsoLDxQzHuz3oESS/TuljZULeDsxsZiTagH3IdMxNz5ixATGgCfvoMwKTEbL3heUwCBhtt7kDQvGF4MUSy2skafwVOxIOEonsmVME5/fpsRaH58EPPVMLNGX78Y7C/4rCLfyEcs1Pvb1cUYSHlYkbGUXOAxyAPemv8HuqIPQ7i7zl6LZaNUBJbE1gPTU67gPenx+OQf+FNkqw36+cfj/FvNXRujY/stJA6brsP7jfmdqMfpiD4gj6pr9jYVSgRaK05j9WQvuFjboN+wKYhZMA+zxvtiZMhi7L3zWf2Yu+pBoOMNzsaPxQBeezm4hWBN7js0nAyHg5UEA0ZEYM3Bq3jZZJxvC9FwC3uWzUFgf3ohTo1LO29Mjo7HsdIf+Hp7LQJIwpAcz+L+CFp9FbUcuduBypx4jO+rsoMSW3dMWnUJ78hjs1IR7PqOxOxVB3GtoonTi6g9ixhX0g7YwD3qLF9DgMscKoLE0RNDXR0RdlTPG3L1J9FRnIb4qGB480hgR+/JWBh/AP9rUaD+5g4siwzEIIYYJPu7i/dkxMRlUP39/cW/sTjUF/04u22NvoOnYv7qM3jTXIGc5CnwcbCB1GU4QqMWYv6MIIzwDcGS3XfwWRfcpCfg3tkYxpOHwpGyjbQ9YT9LnAKx5WEbZG/PIN7SfqqGiz47F4Ipvq7wGDYGfm6OcOgzHJNnzkNsTDjGDRyIoCVpKG5Q99Ehmm5j3Wjas1tsJYFb4GpcvHwQCdHqmNsPCsECFvP8nYibzcectLFBmBgwHlP8u2EOZHUlmvHk4DyM4s+bImeMmrcX9z7rH43s49p/CXx9uA9zfVhCVL292Haj/oqc4Dc1DOFj3Xkvz0hbOgUxyw+iWN3lmKqqszIbscMcOUJdYueN8K13UKcgUJdBJmSyxcCAKKQczkdlCxm/kybgjLfv2hqx33wvSIRfOD98AvuLkX9NWhe8ZbzMTMHTGUGbihlPbWPnoQ48SotDTLAHrw2k8A6JQSK5/lDU49aOZYgaq0oyIrayx5CJ0Ug6+gw/dPTta585Qwei1YzxrwVnO27HD8cMHd5v9K0E6k9FoP/QFLU4qURjLhax6yaxFPZif+x4qZJNqxrNL0xtL6IBt3YsR7QaVg4YMnEehRUZJ9LoNaqmLDo+kwScn9twBA5zg4u0L/xCwjF/4XxEBgyC59ilSH/YoPIWNFUXHfXp+0qXfev+PqCrdnPWb7xySM/Z08kI9XSElFxTT47C4nkzETLcF5MW70aB5uRENODOngTMDxqkWquLnDB8SjRiFkXA39h9EH+ZZKz9/XYVSwaw+ywp+rnpWLcNGgR3R+bFX99lVBxMZdMjpM0bgf7c3E1mpe8D/5hUFPO83DtK0rpxPppL4WH0vpCPB695hMveh4BAwPW+NhU0sgABowg4qnwC7Z/L8KCoDJ/a1N+NyVs+oPxBIZ5UNakfF1I2o+phIR5Xt6gWAhbIatSjRCeaqp6g8E4hnlQ26t/QyxvxpugeSt42oS4rHEFbXxhVPP8mjoDTGWhcjpYPZXhY+BhVjZ2qt5MkRdX8FsX3HuFdi/pGjV92j18r6lDz2dDM9x0fnpShzmwRCXQ2VuHpvTsofFyJRr5HX3cpZ3EbqhZwVOwhQobm6qcovJWPuw/K8LHVbOVJpswM/Ql01L9GSWExKj629GjfNakJ5C34v7IH+N/jKjSpHSlTovltMQofvYPhrqxAXc1nHbEZVVJ8f/8E5UZ1NgLtX17jSeEdFBSV4u3nVo6gUpWm+4r43oDKkiLKTrHUgvzzUxQ++2JQNt2ldf0t0V6L8qIilH9qUxv/3JPEdzS8KcGDx1X4yo4P+WeU3i1DnZ6hKat/gaKiCtSzCnCFkbHsa/H8/kO8buxE5c5gzMz4orte/jM/6Zpo/4LXjwtRcKcIpZW1aNVFvHGyKPDpwmJMjL2ITy0N+Fj9Gs+fluDBvQLcvnEdVy9dwNkTGdj/TwJmDHZEn8gzIFP5QG8/leHxuuHoS2Xa5Sox84JA85syvKc83BRo/fQKj8m++KAcH5rU7bxaBUQ7asuK8KDsE/5Vnz7VbuuWD8bOgfzKiA7Uvy7B/x6+wMcWXZ2Lf7Pha8WnC1gSHIvcTy1o+FiN1+VPUVJUiLu3buJG3mVczMnG0b2bkDRtCFwcZ+Ms1XiGy1T7Vf4V1WRfKizFh28qGy2reYz/VfDn/O607624HuuHxbkmZoRVE5z8YPq6wDI8zZmHtIQ2/IURfdu08a9dnaKuBoaXK+/xtKxOa50pb3yNB3dLUNX0BcdnBmL7CxMIOEoM09tLW3qNb8wZnxpFkB+J5jcoe0e72ipaP+HVI9K+PsDz9xrrcO5Z/brIHqXAz3kalUmWu92Ui5/QB7TF6abxTbSj7tVj/O/OHTworUSt4clJWwzmG737oB+P8PcwF4RlfFJ52WmW0o32V7No8jPR2YSqJ4UouPcYbxsts++6ytf1nV48fsW+UJeAwnc/HQGBgPvpkAsV/s4IGE/A/c5aWCLbd/xvdShSdMSe6qpUoi4DYaRXjTgQe9+aurDrqnThd+MRMLcNNRZwxlf4m9xprt6/ifiCGD2DAFGHU3OnYs/rP9MmdTzdhiCXQOzWCrSvDZfixVYETdOTQIW9vSMf8W4uWHRFx3Ei9h7hb/cg0PEUO8a6IGhnpf7NJluT4gW2j53OHN9nv+zOv91n34m6bMz2S8RdHWFpu1NirbJ+Kzy1pPtzvvheiLWhf+mJZ/vnqNEzknYgf5kb+s2/ohXCoWfq665Su298d5dEusrpuLkcg1wWIE+YfnTBI3z3H0JAIOD+Q40tqNo1Av9tAo5A8/1/MC/xit7Az4YQVH48hMliEaQDk1DIerAYekD4rQcQsKQN/4wFnG7QLNFbd4nCt70BARnen1qEmX/piRHzu6sof4FdAbaQOM7DJS6Omj6hlag9GY0Zu18bJHsUz7fAX2yLsMz638YjUJ9Gf/b3clTsCICDyAnzc7tsPCg/n0TMtN3oOZ7YAvtOyCDj+Os2lKSMQdC2F0Z723ZPO/5ueHaPVj+9FOIrijZGYeVl447k/3T5fnWFiufYNlICh9BM1Pe0d2636mrB+O5WOQwVpsCLLaNgJ52GrD8LXENKCb8JCJiFgEDAmQWb8FBvReC/SsDJv77GtT2JWJpyAVV6jnuptTnRjJdXspB94w3YkGCk94W/WIIR6x/rPy6oVojwoTsRMLkNtSr/jots9r2wE/j6hyw+LddbCwjhiz8eAQLtNYXIXB2NBf/cBC8M0x+lGVF7BKFUrD5b+M5Lxb0P7bpJM3kjSjOXIWTSZpTwkyrr0Fb5IRWTJCLY+yXjTgPHqui4U/jKIgR42QEdhs7DwYIPaNdpU+VofJqJuPGTsUVBIGsAAAAgAElEQVRXoDeLhOA/bJ59V1RmIHyABGRcxnGzE7Bizki4ukbjgioNNL+Snrv+7fDsOVV7pmQ5ml9dxb6EWKy/UNUjYQZ6Ru6fXKryAw6FSCGW+GHV7QaDLzN+smRdVGfe+O6i0G7+WYn/Sw2BvZUUo1behjD9dDO8QnF/FAICAfdHNZcgbE8j8J8k4BTvcGXvQVx9aXxsOllBIjzI4PWifghLe41OKPAhbSoGBmxCcRcbwJ5uw/9k+Wa0oRZORC2OTqED4duN3QOTkkZqFfaTvugOvX+SqEI1PxEBeTlytmfgdrWOyPU/UQyLq1J+wdUEPzizCRdEdhjkG4ywyHlYvHgJli6Yhzmh4+Db1xHeYbvwkBdIWm/dZBKh1SOoMu1cgxG3NR2nz2Tj0NaNyHz0h+OlV+lf8YMSdXmJGGXPJl6whqObLyaEzsb8BYuxLHYh5keEImhIP7gMmoE9Dxp1k6vdJbqZ9v3b6QheQgIyxMRgxF/9Fd5Tvxme3dUuP6kcRfVl7D+Yh1eGA5T+JGl+52oIfL29GqPJcSsegAlLt+LwqbM4mboVm449YpJ6/Ibymzm+f7YmZJKKtX4OIBPwuActw/a0Uzh3IhXbNxzDY2Hv8LObQ6jvFyIgEHC/EHyh6t8Pgf8kAWdGMxBNd7EpxI3OfmTjAt/gUEStOIbSP8Vtygyde+0jire4fmAnNiwciwFs5kbrfghatB57z5Xh316ruKCYgMCfgMB31BSkY01kIHyc+FmtRbB19EBgWDz25b0GL/6+EUq14V1BNvb9sw5rV6dg6/6TuKUWsN+IIoRbjELge00BDq+ajSAPZ7VM2GIbJ3iPmYHEPXl4Y1rjGVUvd5OF9p2ov4YVw8nsqdZw9JiGTddrfqmH+y/HkwNWuOjNCPxbXYCTezYhZfUa/L35AE7nV+Anxes3DVYLx7dplXXT3W3vcPfEHmz+azX+WrcZqSfz8fK3BLeb9BWKERDQgYBAwOkARfjqv4uAQMCZ0vZytNXX4P2HL/gmxHwzBbjf616iFbWVr/Hmtfb/yo/NPznOz+8FjSCNgMBvhQAhQ0vdR7yrfo9PDS34rkp6+VuJKQijCwECspY6fKyuxvtPDWj5WY3XHfZd3oq62q+/lHjTRvQX4aktiPCNgMCvQ6A7xvevk16oWUDgP4uAQMD9Z5teUFwXAgIBpwsV4TsBAQEBAQEBAQEBAQEBAQEBAQEBAQEBAQEBAQEBSxAQCDhL0BOe7XUICARcr2tSQSEBAQEBAQEBAQEBAQEBAQEBAQEBAQEBAQEBgV+OgEDA/fImEAT4nRAQCLjfqTUEWQQEBAQEBAQEBAQEBAQEBAQEBAQEBAQEBAQEegcCAgHXO9pR0KKbEBAIuG4CUihGQEBAQEBAQEBAQEBAQEBAQEBAQEBAQEBAQEBAgENAIOA4KIQLAQFAIOCEXiAgICAgICAgICAgICAgICAgICAgICAgICAgICDQ3QgIBFx3IyqU90cj8CcTcLL6Z7h8cCcuvFR0YxvI0Fh+Benbs/HsezcW+0uLkqGh7ArSt3WvTvIvD5C9ew9OPqxDd7aAXqh+1ONZ7kHsOvfq59SnV5Bf+4OsoQx5h7bjVGmv6aCmAyr7jP9l7cb+nMdo/K0yY1pgP35XncySS4b60ktI23EOr36KcTC9CwlPGI9Az9gcC8aK8aILdwoICAgICAgICAgICPxiBAQC7hc3gFD974XAH0fAKVtQeeMw1s0eA3eJCGIrRyy41GkxqERrFe5kpCAmwA0OViKIpeE41Wxxsb+0gB7VSVGFgyH2EJNY2U3AweqeYkGUaHlzE0fWzMFYVylVn8u8y7C8xX9p05heOdGKqtsZWB8VgIFSst/bIiL7D++gpqPAPKFAxfYx9Di1csKMY5/QU73PWBEtH2vG6kSg8eY2xMbMx8L5i7Dm+At0GCukWfcZKxdduLLlDfLT1yLKfwDsSdvgEIMr/7nBahbQv99DPWRzLB8rPwEqohH52xZhYcx8LFq4CtkvenaU/QSNhCoEBAQEBAQEBAQEfhkCAgH3y6AXKv4dEfjjCDj5a1zPPIH0WD9mA949BJyiOh8nTmQgOcCBJpV6AQFH6nQ8+xhWje0BneRPsXGYmMbKZjj+KZX3UPeW4821TGQfWoJRFPEkwn+SgFO8x52Tp3FydRBcSGLjP03AyfBglRekFA4SjN/x+pd7RFpuP4zUiWjC6QhHmogOWI+iZqKHxh1brJFyMbfLX19D1vFDWOZnS9sGgYBjgfzz/iqqkZ+VjcyVgXDuRptj+VjpeSiJxlOY7UC/4Bu3/j56fJj1vEpCDQICAgICAgICAgK/DAGBgPtl0AsV/44I/HEEHAOi8kMqJoq7zwOOLpZA/bFQ2nOjFxBwPasTgebiNKyInoeVaSU9v0FRfsDBYAlNPPyBHnBESzHuPbXci4KoP4YwyvPzv+wBBxCN95GaEI0FycdQ+q2nSShjLbdl9sMonZrPIcbZGnY+S3Dl88/x+zNKLjWIlPi/A8Gw+x084IgWFBc87WEvQTXle92HnrE5lo0Vc0E21g43n4tCX5EEw2Ivo/bnDDNzVRKeExAQEBAQEBAQEPjtERAIuN++iQQBfyYCfyoBRzSdQHg3HkFlMf9+PqrXHEHtVToRTcgO+1OPoCrx/tA0xJzshiOj389j3n/+CCrbs3+/vz1tP1ovzceAATNx9PXvfK6TwNfjM36LI6jKd4cQFn0S3TDyfr/O9rMk6iGb09NjRRseY+1wK67E9MPAGRl48zsPM20FhW8EBAQEBAQEBAQEfksEBALut2wWQahfhcCfSsCh5SQiKCKie46gsvh3XoyGI+m50Ws84IDeoVMLTs+kj7X9aUdQibqLWOhm1z0x2zovIsb2v34ElR2tv9/fnh1r7bi5cha2FX/D7+Lzp68FWk6G0y8yfuURVKIOuTHucJyZLRBw+hrKmO97yOb07FjRVsxoO9x+A6tmbUHJb+NZq62L8I2AgICAgICAgIDAn4SAQMD9Sa0lyNrjCPy5BNwpRPYEAZcbDafeRsD1Cp1acDr8DyTgOl7hcJgrJN0Vs60zFzF2AgHX44bRzAo6e3SsEZDLeirWopkK63ms5dSvJuA68CptBtxFIjgIBJyeVjLy6x6yOT07VjR0M8UOE3L8IcNMQ0nho4CAgICAgICAgMDviYBAwP2e7SJI9YsQMI6AI9D+8QHOpV3AC+ZIhrLlNe7kHEbakXO4XfoRbV3GSZGhvvw2LmYdwv79R3Ay9z6qvymM1Po7vjy9htNHDmD/gUxceVKLzhYjCbgf9Xh++wJOHNqH1MPZuHy/Goaq1bUpkNU/w7XjaUjPuowHrxv0Z+BUtqK6IBuHzj/n7lE0VSD/ZDpSD2Xj5osmKli8vPEtSp88wVON/6WVDZBxiBBo+/icd18p3n1V93tRtFShKPc40vcdQMbpPBRVftUZjF6XTlC04v8e5eHEoXScvvkKzV22HyeY2oXi6yvczEzH9Wp9bdmJurJ8nD2aiv17D+I42e4tXVf2vfYprp/KQOreVGRdeoIvnV0QcEZiryY898GcvqlA89siXD2VjgMHjuJCwQvUfVfi32cXkPeKJEkUaHpyHCvH9eOSBUzcco9p81K8bVC1NCVGZx3K888gM3Uv9h/MwqX71dAJk77NMNGGTy+edtGnOIUtuiD73cPL2Tiybxf27DmIrPP38KbJEmJIidbquziZep6zL1A04eXNkzi8/xBOXn+Brzq6l6G+11lXhls5R3Fo716kZeWiqLrFrEypRNsnVDzVHquaY5f8XFr2AfUXtAl8o+0H2WsMjCdZfTnuXDiO9L0HkHHiEoqqv+kc71zjEm14f+8k0lh71FmDolOHcezSc5NjNhqSC99rUXrtFI7u34uDmZfxtLYTxhFwptgG4/uIovEJTiSOxwBrkqgWwS54CwopW/sQt2/cQrGG3X36RGM8Em34+Jw3lkrfaeClQEvVfVzKSsOB/UeQk3cfb7U6KIF/P73g2W9Dfegpyj98A2GsDZM3oqpUR3mlleCbFaL1I17w+m5p9Vc1z0lj5w/otDkKtH54hKtZh3D4ZD5emTGB6JqXDI4Vs/QuwZ2LqVhhrB2GkXOBrAFvtdrgKV5/+U4Pv45avOJhT9sLzX7WgvfPVP2s9Nl7bugKFwICAgICAgICAgK9CQGBgOtNrSnoYjECBgm4jo94eHo74qYOQV9yM0Mdy5Tjy421CHJhMmBS2dHEcAtKQX6tjl0ygH8rTiBxnDd8AiKxcssubE6IxJh+YohtvRG+6QZqNLgIvlIdleewapwbBvpHYfXWXdiWMBtj3VwxfnEUAgwmYWjDy+PxCPbywriIJGzbuQlJEaPhZiOCo9cMbLlewyO7VDWqbQq+tqEicyH8HKzpjH6UrnbwnZ+JilbVMx01RTi9NRZTvBwhsWI8LpTfUJaxECOdeM9a90PonmdoLM9G8hRPJosruUkUw2NyMvZfqsC/XLFKfCnKxKZwb9hZSeEzPQWX3zL4KmpxZ1skfN1HYk7SZuzfuxnLxrnC1qYPxiw8rBWUXk2nZiVaSo9gwTB7nk5iuE87hApm78CJoO9C+Q1Vt49i47xx8CSPQ4r6YtkN7UbseHMOqyb4ISh6DXbs2oyEMD8MEIsgdRmJpVnP0aar/I5KXFg5HgMHjMG85K3YsyURc/3d4B6wGPNGaydhMBX7do06zeqbik/IWzEG7u7BWLJhD1J3/4OkGcPRV+oAZ4kdos91QF6RifjZEYicORYeNmQb28DdfwYiZ81C5Ky52HS9iZGkA5VnkzHZbxxiVm/Hnk1xCPfrBzsrG/QbEYvjzzVQ0rkZBqCsQ+HeKPiSXqHWLvCftxWn8x/jzec2s4gnDZjoj0QTHu6OxHCHPvCP/gt7DuzF1oTpGEp65EkGYcbuErSoc8Q6i+G+7KjBg1NbsXSiN1xErH1R4tuzDCz2dabGEkmgkNgNmLwHz8jG66rvdbzB+ZUTMSowGn9t24UtcTMwqq+ExiQ2Cy9445aTw8CF7OFaDLUWwcHVFyFTwhBBtR/ZhvT/mf5usKVktEbfyWmoOM8j4Iy0H13q1FaB7PjxGOwZgDmJW7D7nwTMGdUftlZ2GBy2GTc1DGjHxwc4vW0Jpno7UeQv5QHW+hi7QvowmDpi6qHqrvtFV1ijA2/PJSN4gBvGzk3G9l1bsCJyDAb1H4slc/0NJmEw2jaY2kf+XwWyls3B7FnhGO9Gz1FS1zEIp9prBqbOCMOkQUyGVrLdbNwRunIfrlTwxpmyFg8yNyLSSwKxxAsz111CFWt6P9/Gjohh8BwRieTNe7F/0xIE9xfD1mU0YtOfQnVqUYbiNT6QWtnCfXgQpk0P5/oM3XfCMHYAM4eKHOA3LQKTjZw/2jvKcSppKnwoD3CaZLR1m4JVey/jpZoaRcjaEI7BYhHsPcPwd+5bmrA1cf7QJOCULc+QMW847SlO9X0RbF2nI/2FsRMIPeDU5iVjxoo5erv5YlTAJER0aYdNXKe0lSIrbgI8qTi0tI3ynJyM449pkpNoeozTW5chuL8NM89ao1/AMmSX8RvoPW6nbUF80ABIxQMxdfUlA5ZI+ElAQEBAQEBAQEDgz0VAIOD+3LYTJO8BBAwRcPLXV5CethfLRjFkjXQmjtzYgACXARg1OQqx0aEY1Y8OjE9ulJ0Dd6JcI2hx28MtCHKRwi8hH/U8xydZ9VnEDiaflcAn+hTe6XCgkVUdxxx3e4xKuIpPPH5H8SUP8T40GSO20hUDrg3FW8ahn2Q4Vtys5200Zag+swjDyUWz2BMxp95Bs1puUyAJxabdMzDIyQPjwmKwaFYgfBxVi+m+IXtR8YNsEAWq8g7i0L44jKWOBorgEJaKvL+D4RsYjdU7s3A2ex/ix7rQm1/bYOwniTT5O2TN7E9/Z+2BVYU8BXnt3HF5AQaF7MNbVlBFDc7FeMPBLRJZlaoND9F8GYv6k2SfNdwjT4OfIJHTSToDB/P+QeioqYjfeBCnz5/GgeWB6EeSH1YOCDv6iYcVTwjNy+9lOH8gDTujfOhNtg4CTvYyDWEDfZGY95lHdMpRkxMNL5LMtXZDdM5H9fpkVTgRMRBOfom4pt7guLpsMF2XlQiqGHBmYs/oY17fVKDq4CT0odqRbRSyQBnepk+Hq8iWIuA4yPQRZtQNMrxKmwYv33hc/cxrf3kNzkYPosgTqdtcnPnIGzgGypNVHkLYwDFYmfue88Dk5LD4QoGqtCnoK7KBx+KrPI8gAs034uBDtql4ODY+4WNiuFJFVR7SUvcj3p+1LzNw8PLfmDB0HGKSd+F4Tjb2c/3TDhP2voXCUN/78QrpoYMwMj4P6nCeQcxAcuzaYNCcHPDhNCwhQBJwvsOSUaiLWWwrwabRdtQGW+IagZMfFODGmtH2A4AhnVqLsS3QBfbDEpHPN6A/qnFu0RAq0YGdRzROV7O4y/E69wAO7Y6FPxUrUASHGWm4nDweQWGTMZT5rt/ia7xxqQcFQ3JBhqqsSHja+WHF1U+8shSoy1uOYdTLERHEOmLAmWIbzOojlDqduBRN9yvNI6jy6kxE9KNfjEgHrcT/eENPhUQH8ua7YdLeSm6OUNScxUIvWwyKyMRbzvQSaL60gDrqKha5Yu7pz4xNIwm4ofBbeU8nKf1vyUYEUG1hDdcx0fhnj4nzB+R4lxkON8p228B7RSGvDVRaoOMKFrmFYH8l0z/MmD/4BFz4gTxsmjwa05b9g7RT55GzLw5BLjSWzqFH8YlnqnhS6Lw0a6yYq7cBu0kKZ95cIEfVoSnoQ5GQLojN4zoFp++/hckYTr2AscWsbF2pQJT4fCQcEzY/hfbTXDHChYCAgICAgICAgMAfjYBAwP3RzScI390IGCLg6LoINJ9gMtpZD4Tv5Ficet3BiaFsKMQWnmdF2DF2AwKg9T7+GiaBpE80LjZpu8a0P1gLP2qj5oTJ+99wGx2qcNkr7AtygK1PMoo03ZZAoDFnNvpSC19tAq7t/hr4ia3hGn0BGqc2AbTj4ZrhNJnjOAGpb9iNK60StymwssXgiP141KjaUcg+5mFNAEOkkYTVER6BRNQjM5QmIyWO3pi1uQB1PIdA5ecMTKc2XBJMSq2hNmnKj0cR5kSSX2L4rX+iYwPVhltxI7HgAnt0iCVB7BGaTpfBNQTRhFMzaTJALJmGrAYV3pxOIif4Rh/CM5WbBkDUIjPUgSIRHKYfR6PqMa5ofReKF1sxhmw/TQJO/hw7A+wxcFEevmk+rKzG/kCaPJV6JKGQ60oyvNoTDGebwVh9X6vBQTTmYK4z7e2hIuCYws3A3uy+qajCvrFkn16MG5o7JuU7pAa7GE3AyZ/vwDg7N8TmaaEEZfVeBFFjwwY+iffAwaRzI0ng29MDiAyYif2PW9SOmWnCb/ZnxQtsH0W2mwRBuyrVjz52XscSahMuweSDGv2yywoJ1B8NpTNmipwwZMZm3P2iNnBwdCrtsWQXkooaZjiSfc9fre/J8WJ7AJwGLMJVLTiVqN47jh7z1p5YeZdDs0vpZA9TELmpVN02kU8RTchPGEKXaeONuKsNFO7cWDPVfpBUvpZObShaPRx2or6IudCk3a7tD7BuGD2W+oQcAMuxUErxxoSttz/mbSjCN4JA8+PDSJq7FOlPeZ44XaCgLRcge7kHE+zFGJZ8H1qjlWjEmUgX2vNHk4AzyzaY00f0E3CAEh+PTqPnDxuSNNbBwLXlI2FEDC6yE4iiCumTnSGxm4IjbCdkcCMasxHBEJv2oZmgTa8MxevCsaVUfX6hu04+kgbT7WbrtQzXyAd47WXs/AHlR2SGOlM42w5bj6c61Pg3Pw7+8y4whLl584eKgLNGnyHRSC/lJwEhUHtsGpzJuVgahhMmTCBmjxWT9QZUOthqJ8OxZJ3SXoAVg2hy3yv+tspOs2OKmhNI+2UN94VX0MJ+z/79fg/JYxYjz0TPXPZx4a+AgICAgICAgIDAn4CAQMD9Ca0kyPjTEOiagONl0RSPw55K7VW+soYlksh4O6n4QG2SlajeH0wds3SOyOF5zPBUU37E4Un05lrithQ3uUUogcYzUegvEmPEhmfam1/yJNrHQ5hMERQaBJyyGqnBZJkOmJPDEle8Oqln0zGV8T7wWHIDXLXUOp05QiaZgZPs5ov3OFF7BtGM94TduH2o5vi577gwl9bFfvpxaPGNJIExktx02cBn1QOGbGtH4QpvytNJ0n8+LmvUR3w9j/kjEnCH3eF2MIt9yRRkfNZmylpLdiJ8mDdGzcnAa14zcRsdSRiytQXDiy2jKCLBdmgKTHBggvJTGqaokSA0UP/eWIZB1naYebgKdV++aPyvQU40szm39sZfD2lBicazmOdiDdvhG/FMe89KNjjSJ9CbVi0CDqZib0HflD/DpuFiiEUumLbvhQb5QOBL9gKs5HtC6CTMSJzakL/UDVLbMGRUaWL0BXU1pxHjQhOOUu81KGbbU6s8JepurcPksbE4W6XhfsrrtxZfEl9wapYLJCJXLLrUrE4GyZ9gwzDyOJ0Y/pvL1ck5Iyr+fj6KPo4t0bWBV6BiK90/pZ6rwHQX7b7XdhNxbjZwnH4EVVp97gtqTkejH0XY22DI6mIjpKJvIZoq8Oy9Jq5KfD4TDQ8qxpgt/Nc94GyIaqyZaj+gpZOy+gAmknbKPhJnNGwDLZ0SH9Mm09iJ3LH8Ot+SqcaEdOAy3NTlwWckClrjnGjEubl9ILHxxSYdBBNFcB2aSJOTGgScObaBFNP0PmKIgCPfwxRilRdJnFjDPeaSxvxEoPn8PPgn3ObGd0dBIrytRbCffAS1Wqa3FY92zICflx+ij7xmbDuBrxXP8EGr63zGuWh3Oi6k7Uj8/YBtM1V7GT9/AO33VmIw2Q9FrliYqzHfEV9xYd5IJN1mJhAz5w8VeSXFzOPaRLDi+RaaDLcZhvWPdRlv3R3NkrFikt5k9Vp2k5XJgrmAKkKO0g2+1DF0SZ8YXGrW7BwKbn4VO4QhS2Pebr8ZB//Yq7rDMbAiCn8FBAQEBAQEBAQE/nAEBALuD29AQfzuRcAoAq7LzH5tuLaIzPQogtgxGrmkc4XiNXYF0ITTkNUPdXh3kXoo8WF/ML1RE7kh/hazWyFqcSyUJLOcsfCSHm8VPUkYFK93YhxJCvHIHS3ElO+RGkyTOZIBcbjN2yRxmwIq3p3Wk+RKHkUrvegNlEMULnKOJJ3IjaY90DSPPFGlKD/j8ESyTmu4L8vn8FBWp2ISRQbaIngP37NIidqjMzA25RF3r+zBKuqon8QtHgXU8Vdd8ml/Z1gnJWpSQ6g2kA5Mgp6TsNqFkk5AdRmYTh7nVfOAk+FBMomPGK4+/hjrP0b//zHBWH+HBJ9AbUYoRST0jbms7UVA1W4oCYOJ2FvSN9GO/yX70HG/RE7wm7sVl17oTn5Bia1v4ycrwmpPG4ht+mLYaAMY+Y9BYFAKCtg+qlZeHapyFmF0QDLu8I8n6mytbviy4wveVtXzjrcq0PzqBg6vCYevPePJ+fcTnYS5odo7L0bDkfKgCccprVNaSnxOm0T1T0n/5bjF9HvNvicrSqbGhm2fwQgw1Of8x2BCyh1D4nT5m6wyHWHMsbu+IXtUiSP4BL7J9kNzPHXgzY4AelzyCVgN6ZTvD2Ai9SLCGgOX3+K1TRdjQqMcQx81sSY+ZyCMtFlO83FFr3nWlQXVHNtAS2Z6H+mCgIMS1QdCmH43Hvsq+V6XtcgMG4P1j1jWW4aHq0ibZo1B8Xc4e2wIM92/yfA2LZQ58u+MSXtUyXrIecWc+QPKahwMYeadcXvAhgkl61d+Popw/xQ8ZtQwd/7QT17RWiprUjGJmnMHYeU9FjPdCPC/NTwvkXfqm2tJ5YzXm6pTzW7yjIxFcwGtjaJqL4KpWHCOCM/6ov5youM+1vi5wZ2KBSvBuB2veS8o2nBj6SjEX+cWEXx4hGsBAQEBAQEBAQGBXoOAQMD1mqYUFOkOBLqHgCPQkDWd9sQQT8ZhMgBZ8ylEUsSSYa8YWUECBlFxbHjH19ovYyF53NB6kN7YaNBDwDWfYjZ+NiOxtZy3qVIDS4a7CW40YSiegDTekaKuNwVA27ko+siNeBKtK1V2Fxs+og7HqCOq1hiwVEXAgWjB1UW0LNJBCbjDrsUVb7EvJAi7XrE6EGjMmk4d1TOVKDOsE4G6jKlUuZJ+KoJDDS49H4j6YwjTJOCIJpyYTh7F1fBM1FMG/XU7rsSQXnE28NIXywiGCTh98Z6o8jWxt6RvknRh8wPsmOjKBN8n+6kzfGesxfGHX7Q353o2fkTjccwksdPwEDIIE/kjV54EY0JDMYiML+QYhJ2lrJtklyVYfoOiCS9yd2H5xBHwD43D7pwsJDIecH7mEHAGCX6yf9JHVCV9lyGfJeDU+l4nmrLCqD6s7R1pubpqJXQ8xfaxdGwxSf9wnHjPjk/6LsNjjb5Ht/0gTyHyx1MdTofTHrW2IzbjuXo1KpF+FCDJjY7BZRdykDuiS5IXBseEqoQur9TlkqH90nzq+KZ0oL74adCdBdUs20CLZxhXXX2ka/2JljzEDiCxs4F3wm0uAY7i7R5MGr8Tr1nMiUYcn0baNBt4Jd7THuNdIkjf0PF0K4KoOKHWcA8/jg9s+dTPXciracO4Ogm05C3CQHIOtfZA0m1uAkHVnhCEcISP+fOHyuboOL5J2sMv7IuY/ojP704CTt9cSypvrN4MUJzd1NDBwrmAKp2oRdZ0RzqMQ9ABvOO84smjzjMQkJyP/JW0p7vUexUesC9TWq9i6cg43PqJppvrNsKFgICAgICAgICAwE9EQCDgfiLYQlW/PwLdQ8ABspvL6IDQkqk49oWAyjPDBsPWlujdtMjLNmM0FaRYgqDddJY21ZGnAYi/pWdBr5OA43nUWQ9GCnduT7Md5CjfNIImUMSB2KqgmckAACAASURBVMtzGzC80aPLkRUkwoPc8EhCkVnPHjkxdwMFyMu30LHUrBwRlkHHlZOXbsS40MO8gPFKfDjAeAvaReKMVjAZTR1Vnw3rpGvzqnrW0JXmxpy6l/Mu5BGqhgohf1N+QjrrHbj8lp6+0n0E3HfOa8j0vsmpIq9D8ZFETB5IkyRUtk6RC/yX5/ACtPMJM/WNHzc+NAhgrnx9F7yNZPjOLCz2oDMp2nkvxzWuL+p72NLv5ai7txfz/VzhE/oPLr1soQPOy8uxdQR9BPXXEHDfOU9adRLKUn01nieacXclEz/SxgtLr9Sre7sY5QEH6LYfGgTctTecl67U5y+U6DGDkJdhix/TB8bu5rJ19hwB9x2fWI9E1zjc1uOJ28K+COETzObYBqYJTLdhXdhjqlw5nm8ZTXtgO4TiGJWdgzxSGICwdF58T+V7HGQ8pp0icrTjeGl0E10fieYCrGLi9dl6xiJPa6x2Ia9eAg7kBIJtVHxGEVxCM+g5Q16KTQGhOMJlHDF//uiSgKvLYF7E9EPcTX0dVRsVw21K369vrFC/GqU3Uy/PbkbwkiFwdtjKgrkABJovzoMruSawGYEtZcwxXNL7bXQYjtUoqfiOdLzU/liYSx/hb728iDrmrMeJVBsw4RsBAQEBAQEBAQGBPxQBgYD7QxtOELtnEOg2Aq4gEZ5kLBqnGOpYEtF0AuFSOoaV0+xzXIwkTS0Ub5gjo1Z2mJ1Ds0rKz+mYSh2rskXYMe1NLlWGTgKOwNfjM2hPPCt7RJ1l4+to1YpK5niX2DZCjcwyalNwK47KeidxicUN9m12Vx4nhjZQRB1yIujkDrZD1+FRZwfuJY7EvJxG3gaf4Lx8xCJ3xOcbWrYr0NykYugM69TNBBzRwCWj6BuRox0LT7MpyM/k8dxJ9JFgh9Bj0Nqb0g3OeQRpezmZtnnttKBvaon//SMK0xMwYQAtP5mkYPDyG6rkH3o2fkQD4+1k5Yw5OdpxlbTqYb9QK+8rWov/QSDjVeMamo5KPYQI+7j5fztQkT4LXmIyo/F1fOG8PGgC4NcScJ1oOMYkcnCKxBkTAsEbj4cSdRcX0Bl8rWwxeu198HOZsOUYHmv0XTKd9kODgLtei+wwhty1m4Pzek3ZG+aovwiOauRQF2OCFdiIv+pE+3d8TptMk1ZS/gsI9YJ0EnDm2AamWMO46rJhxulP1J3GHOo4sRi+f5Wgs+MuVo6IUu9DnOeeCBK3ONwyaHqb8VUz3p7yC3Ln01mNxdIRSLnPT2LA4taFvIbmDxCoOx1JH221GYaUkk50FCTBf24OL6mO+fPHLyXg9IwVGjVj9OY6EGIoO6n+IsSSdQrbctTfjjtIYjItD06+j04q0Qfp/VZIh1RQ1uDIZPqosHNoBj4pvuHS/FFYUaCZyUetVOGDgICAgICAgICAQK9AQCDgekUzCkp0FwImEXCSmToTE5CytOdGo4+VCHYTDjFv4J9hky/tmSH1SEaRHmKA9PQaQXrASYKRymY06LiKWGpTZI1+0ec1AmQzmnMEnD1icjkWDPLSfzCS8qizgc/K+3q8qVSBk+3VjoyQJ/yYJAx6YzgR+HpiJkXyOc86xSOYLNlAAd8frsFwUm5RH0QdPopFfktxQ2PTLXu4BkOpwO/WcJ2dgzrW+U6jMxCNF/HPrkfct4Z10rV55R41eKG+MWc9H2QoTGQ2m7aB2PWC/V67KFlpOtKpmEEduLaoD3UkWOISjQs6A86rPOCcoi/xYl2R5ZqIPZlIwdy+CRm+NbfTnl88lZRNJdgfxgRXl07BkU8MQ6VGmPFiD/24h5XUhk0Eh7E7UaFnfAAyPEtLQyH7u1Z5clRnhlOEsJgkhtYUQnP/zxPT7EtFxQ4Ekkdm7SOQo5nI45d7wMkgu5vEkWNBO17oGfcAfjzD4bRCk3GQVx/FzL70Uc8+wbvwXGVy1MoyPNbIW/XZDw0C7sa/eLaRDu4utvbEqvt6xhHp6UQmBbGSYsL+d7x+2cWYUJPa8AfNcd5xdRH6k94+IhfEnNcI/M8UxRFwdtG4zGFljm2gCzSMqy4bZqz+31G8eggdRN9lDjKOLsDoJdc1guLLULzah477KeqLqJw63osRPnYEGi9uwB4udhz5mxzVR8MwgMTLygkTd5Vr2C72+S7kNUjAkVkqHuKvwWQ/sEb/2UeQOX8ElmvEFjN3/vh1BJz+scKiZoze1L1adpMpwaK5gJMCpJ1++vdwuh+5xuJavcr7jb6LwNdzZGIpEcRif2wvOov5o1aikBsb/LKEawEBAQEBAQEBAYHehYBAwPWu9hS0sRAB0wi4qTj6RRfrI0fpenLx6YBp6R+YTaAcL7Yyx3usPbGiQHegk/bcGCqeUJ/pmSBDx1H/iAacnuVExVQR2wZiR7mOVSpHwNki6hzPJUH+HNuZ4zhSj0Tc1VltOy7Pc6Y2RDMzP/M2rcYQcHT2Son1ICy/xs8GaeEGSvkBhyc7UDpLbR3gt6pIe6PWcQcrGNKGjPez6IK67DR2jchPDENKkQoz0zevTDt08UdzY87e3nYtliGERHD0i0NutUoW9h78qMLRqEXIpvoTgYaTsygCV2xlh6BtujapKgLOYfY5jUQNpmJvQd+UFSNlymr8T4dKROMZRJGxC22G4x82O2TnJcbzQooZWXyPxjZcjx1AxyG0ssOouIt4p6NMWVUGYhaeUJGtujaSRBPyE4bSXknW7piX85EX6JtD3IILAl8OT6HjBA6Iwx2WDGRL5BFwvusemZ6EwSDprYtc0SSrZEDrNSx1pQkysa0fEi6+0x4/kKHqSBRij39hJTfu7/cy7BpPx3iS9AtHVrVa8C6mjFbc2LwT9851ReDrsx/aOsmfb2WOptvAJ6GAy8ipJnT7JSxwIuMAkhkWWQNK3tHFmFArxPAHzXFONJxEpCPt3ew4drtOMpIj4KRzcIFnnk23DbRsptuwTlyOpmP12U/L4nmCaeuq/JCOUCqJiA0c7IdjDc92snd33ElkCF4RpIMW4KIa1vRdRGM+Vk7/SxXji+TFynYixIHEyhpuMzPxTmfXuY6tO+7iPCOvziQ+XRFwUOL/0qbQsUmtbeE8jBdrTKWEWfPHryPg9I8VViUykVOXepM367XDFswFKiGoK0XlbgRRnvvOCJoahDGs9xt7X7vKS26g92CMTNb3gpB9QPgrICAgICAgICAg0DsQEAi43tGOghbdhIBJBJy1J1be1XFkorUAK73EsBu6CoU8ry2i6RqWDbKhSKU+kw7x4hOxwrfi5hJ3SG3HYme5uofHvwUrMITyZBPB3nMODj9rVXkdEE0o3j6FjjlnJcGk1BoeiUbg67Ul8KY8xZww9VCVNhnRegPL3WzgGLADzzXIBMMbPUBZcwwzXSTwij4L1smJ1qYVZyLoI2P204/zPOMYXYlaHJ1CBvIWoe/CqzrIAaD1xnL6GC+VQIKJI8NCRf1VoHL/BIaoEkEs9UbklvMoqapDU/0HvLx/Btui/OA56aAa1u3n5tDHciVhOKF1PI/AlyN0Egax8yJc00ECqYnA+6C5Med+kpVjZwB93IbUV9pnPFYcuojC8ho01Nfg5d1srA/1gm/CHdXR5La7SPamPSbFEi9EpZWhleN6CXx9uAOh/dhg86m8YPNkraZjb3bflBVjnY8rZmfrID9lJVjnbQOxYwROszj/yEd8f1JuMUZueEaTU0QzXj15C1n5DoyjEpWQG3QbuI5LRPrFe3he04D6mgoUnkhBmOdQrLjDG1Tt5xBFPaNB6H0vw55gZ9qL0CkYe8p4rAcJEdGEBzvnIMDTG/4zUpD3Tn28cW2n84JAPXvE03ogFuc2qMaivB7FqdEYTslkA6+kQsr7rLOxUWdJur5szYkwuX+qjqk7Y3Ee2WlleL49gM5qSWZUte6L4IRDyL1bjpqGetRU3MPJlFD4DElEAQ9OXfKofUd8Q9EaP1o+G0/EXtLj/SQvwd/j4pB31jABp99+kCex2aP3jE5EE67HetCeV46TkV6lzd60Xl8KD2s7jN9eruH114ncKMYehR5VEbhqyhn3QUsutOFekjeThEQKn9npKFMNVhBND7Fzcn8myU0IDvGS3MAc20COcJP7iAy3ltGZuW19N+IZZU4JNL98gio2TwGnfivylw2kcKYSXug0vW+QGsK8FLISwcF7FradL0FVXRPqP1SgKGcLYvwGYupB1XxDfLuPdX50G9h6LMIVPS7L8pIUBMddRLaF8wdabyLenZxv6cRH2mqYN3+AZ3NmZmkflydqMzCNygLqgtirxk8g5s+1XMPRF13qTXq+6rfDZs8FGmJAWYvMUPolmtgxlIr9pn6LHM82sF6t3lj70BQbrF6S8ElAQEBAQEBAQEDgT0JAIOD+pNYSZO1xBEwi4KxEcAlIwd163kaw/TVOxwyGvUswdj3RdDcj8O3hZgQ5WUMsckZQSgFUj3ai+mwsfB08MCejAlq0HtGCoo2BdFwbckNt74mQOQlYv34FYsb7YHRUFMZTb5tFsPMIxYrk1cgsZRa0xDcUbx6HviIRJE6BWF9QryLhOqtxPnYYXAZF4liFVq2QXY+lj4lY2WJwxB48bFB5lcg/XcUq/wEYPvcIyjVVlT3BBioTpAi2vuvxVHMf8qMEKUNpgslu3D5epjReEyteY1eAFA7Bqbp/J2+Vv8OZBUNVRAOJDe+/1C0cmZX8hb0MZZtG0d5R4lHY9lxzWybD45RhTEKKIOxnjwHzxNJ3qZeAI+mQ15mI9mJiWPHkY2V1Gp2CwmaOYaOz2t3/B0HU0WNSJwf4jJ+LpJT1SI4OwlC/KMQEMHHWxJ4IS0jG2qP/n73z8Goie///7z8hELoiFlAUrFhoCqgoLhYsIFiwgopl11U/lrUiomBXVKzYFRVlV0VFxIoU9YsiHBQ4CEvZ5CRz3r8zM5lkUiEBpT2eg5lMZm553Wduec9z733Biw4WsbfQNlkBztMGtj18sSrtjWi6J4PqB6sxSuoIv41PNN5K7MLzgXy6bV38EPPnJqyeNQ6zDhRxotH7Y3MwWLVWosBG8+kIvz+ytKZgy/K2wIezeylG/pmjJbooChMQxA2EJXAYvAjpnzR2oMgX1lrk7cVx5Ba80PxsrIjV55XFSZgoiIX2ngiL3YS/NizF1GGeCI5PRLwvn0c791DEr4nGzPir6ntNH2imbkltRmBTju6DI8PT3wX7HKe2z7p7sfDiRHZbjN/7kRfg/8vH8dmevFhmwOakDj7484HYa9V0ytjpohVXY+DFvQiwx6g1WQbXfYOyBi/3T0P/Pktw44qF9QcAQ3lifmRjWwArrFrD1V+77m0qPo/FQ53hGX4Yb3WrMkUB9virysRtMW79aC6vxn83mK6af7DZn1+3krXXnh6BiIxdj00rIhHsORJREf58nWNlC6/QOKxZc0Rtb+bXDZbYiBIfE1Wb1khcMHb+n9i8cjaCwg29CAIU73ZinK09JuwTT+PVZiIvTsPCIZoXC5rnlBfQB0w/gkLhmWIqcC1mEF+v2o3A71mG1n0DlDV5SJ7qBveYRPzR2vYDCuTv8IejXRD2G6vHzW4/ANkLoc6xhc/WV3oerrKn6zGCe0ZsEZxgnJ82TVje1uoG1JJ8m6yHLWwL9NLBoPpCJPpIbDBU1/tNdS1Xj9pJYHJjFb1w6QQRIAJEgAgQgc5NgAS4zl1+lPo2JmCWACcNwOLVofDsMxQhM+chJmIKxnr0xqDgFTj9SuShppVGBrVvzmBNyCC4WNug97BJiJo3FzPGjcCo4IVIuFeq16HX3N6AgrTlGOfKe46xAx5be3dMXH0ZH9hpUHYSOLiOwqzV+3HjTaV2OEwt3p6JR+hAZ9hZu8A7JAIL505D8PARmLhwNzJLdYUoIVY5vuWew9ZIX7jbWcPeeQB8J81G1Izx8BkVirVn83XWB2rA0+RliAryEA387eAZHIW4xCzUKCpwZ8cSRPi7qQak7GDNEUMmRGLFEZVHlBA1GnE/djhmnijTeBipfxMdMNXI2T8Xo11UghQrNkh6YvTcBDwoFUaAQEP2fiyZ7gt3lVDJ8nNyH4s5ixKQVa1ARcZOLJ89DoNEAlBPzxBExx5ReYyI4jRwqBHgDO9+p6x8iuS5I9FHFL/Uphd8opKQLXiI6YTb8P4s4vx6c9MduQGuxB4ewatxpfgbvwmDtDd8wlcj+fobVMlby94C22QFuGHu8PYdjgFO9ug7bDzC5y7A/Ol+GOQegKXJ2RBptvyaX3fXwY8VodlykvZB4Jrr+KrWsJWoerof87x7iexDAnuX0Zi/L1vjSdnwBMmLZiLQTfMssB6Qk6JjkZRVA0bxEZdWBaI/J0rxIptdz+EIi47DsRdyMN/TsaAf740qldrBUeqDHW/VidApBUNfZShKWwbfnqp8WFnDecBkbLj6EU3s+kebRvH2b+0C/+XnUaSroxkIsuFJMmIjg+ApCHtWEjgOCMa85fvwdw1vn8tmBWCAyH56eIzEqCGjMaK3yluSZergiZDI5TjKTvtVVuLZ/iiMET8bVlL0GRWN/Y/1vXcMJEtz6sd1LOon5NcOvd084DlA928A3J1VAqvrEmT8Z279ATDf7mDPktkI6GM4T0ztG6TFT4KXkw3sXIYjNGI+oqcGYuSIYCzafQ/aVVkDnuxfjFn+7qL6yBq9Bk9C1NL9yNbz/tJkV/eouXSh4T3OLfdHP5Xoy06zdHILxtr0D/h2ajqcrGzRb2Q41u6/jreV2vVtS+sGi2zEcyKiYo8gt/wu/hjDe4Wym6O4BazBjVIjNt+YiZXDpqumxOuS0Hxnqp8hea63Vp1m28Mb8xLuo1TkTf3j+kL059Z9Y9c3dYGHnt14wLN/X/RS2bZjb1GdZ2Vp+wE0ZsbBe7poyrom6ZqjFrYfYOucmOnw7ytqZ+z6I3DmYiTer4aiIgO7lsxBkHgnaEcvTJ4bi2PCFHxNrAaOzH9WDATCnWo+3wyqTNbDFrQFhhJTfwdxw34z4P2mupipwJnwXmCn6mtaakMB0TkiQASIABEgAl2HAAlwXacsKSdtQMAsAY7bmICBrKoYuQ/u4E7mI7z8XCua/mkqQQzqy/KRk3UPmQ9zUVhaqy2Ymby1Ed/eP8GjZ0WoEgY58lLk3s9DeXMDfaYe5e+e4e979/AotwBfa7UHgqaihbwOZe9z8PeDpyis0F943+S9lvxYewNLvOfjimYDU9OhMA2oyH+Cvx+/xueaX9+dVwtwphaJZyWopkoU5WQh88EzFH5vSToZNH57j6cPn6GoUrhejtLnD5BX1lyBm0Zm+FczbJOpRsGLj7yHm6IWX94+5Wzr8cuPqGoSe/Rpx8TUf8XLhw/x8kudEXGVQdP3Ijx/cA9ZzwrwXbBz7WBa9U3+PR+P7j9BUWUZTkwLwPbXRsQIE7HIaz7h5aMs5BRVQiu7ymoUPc7Cs+KaFtYHJiJpi5+YJlQW5SDrXhZyCr63z2C3jesPpr4M+c+ykHnvIXILvsKcqqwtkBoLg2n8hoInDzmbUD+tpc+R9aLM4FR7cTjm1w3iu1twzNTja95DPMr7gn+NP56ovbEIo+ddRsur3gq8z85C9uvPaIeq10jGa3EzxhsL01uYi3ZuP7Qy0apnpeX5bkk9bHE/hcuQAuUlpSbtvvFjDl6WazzrtTjQFyJABIgAESACXZAACXBdsFApS5YTMF+AszwuutMUAQblqeEYE5ups8GAqXva9zem/DDCWO8XaQASCs0Xc9o39d049sYsrAv9Hdk/QeTrxlQp652VAFOO0+EjsTJTZ93ETpYfpjwVs7zjcL9zZ8Ns6t0132aDohuIABEgAkSACLQTARLg2gk8RdsxCZAA137lwshkmrXp6p5gg08Adrw2w0Ov/ZLOxaz8fAAhUgns+q9AFok57VwaLYyeqcLDTRFYdcXIZgItDIYuIwKdlwADmUzzwuDf7PXw99+ON52n6uXRMzJoslGHJ+t9EfjX65Z7lnfWAuyu+e6s5UXpJgJEgAgQgW5PgAS4bm8CBEBMoCUCXOPFCH49IdupSK00MY9HHDAdmyCgQOGhqegvtYazmx8iYuMQOdIV7pHn8a2j4mWq8fbqcaTeeq/enVTxeht8pLYYueFZ+0zxM0GYftIlIEf1u+vYGxuDDReLTE6R0r2TvhOBLkNAUYAjYW5wkDjAw282VsTOgU+vfog6L9rZtxNkVlFwGNP72XJroo6dFYuVs0ehb99IXOywDUjbQO2u+W4behQKESACRIAIEIH2IUACXPtwp1g7KIHmBTgGZYcm84viSwOwt0jjOdBBs9QJkvUDaeHaO4Q6eC3FjfKOqr4Bssw4eLCLikt6Iyw5H01Q4FPyZPT324zs2k6AvJsnUVF8BYn7r+FdDa091M1NoXtn/8cZzBJt+sFuzjBsyXV04KrXYHn9OBMu2mSDXQZgMJZf7/perd013waNgE4SASJABIgAEegkBEiA6yQFRcn8NQSMC3AKFN1Iwq4/F2Ccq2r3RCsb9PNfgE27z+OlGbvp/ZqcdKZYGFTciMNIB1bQcoBX6P9wq0RYvrxj5oOpvI/NwW68EGvjghFBoYhYeRS5VR1XNOyYJClVRIAItBsBpgI3Y0egB7ej9kCEbbqJkk44fZ6puIGVwx3B7jzr7DEFm2+WdAsv5O6a73Z7XihiIkAEiAARIAJtQIAEuDaASEF0HQLGBTgGtaUFeJ+fr//3/jOqO9t6OR2wyOS1ZSir6tjCmzY2OeoqSvDxUxl+dMJBq3Ze6BsRIALdk4ActWVfUd3Z6zB5Lcq/VnUL4U3LTrtrvrUg0BciQASIABEgAp2HAAlwnaesKKW/gIBxAe4XRE5REAEiQASIABEgAkSACBABIkAEiAARIAJdkgAJcF2yWClTlhIgAc5ScnQfESACRIAIEAEiQASIABEgAkSACBABImCMAAlwxsjQ+W5JgAS4blnslGkiQASIABEgAkSACBABIkAEiAARIAI/lYCeACe1kmDHX9vpjxh0Sxtg7X/G1GndMu/03FO9RzZANkA2QDZANkA2QDZANkA2QDZANkA2QDbwc2yA1RsWx8RwIt//Y/9nT+zds4f+iEG3tAHW/iNmze6Weafnnuo9sgGyAbIBsgGyAbIBsgGyAbIBsgGyAbIBsoGfYwOs3rBs8RKNALd00eKf6nJHgROBjkyApqB25NKhtBEBIkAEiAARIAJEgAgQASJABIgAEeicBPSmoJIA1zkLklLdNgRIgGsbjhQKESACRIAIEAEiQASIABEgAkSACBABIqAhQAKchgUdEQGQAEdGQASIABEgAkSACBABIkAEiAARIAJEgAi0NQES4NqaKIXXqQmQANepi48STwSIABEgAkSACBABIkAEiAARIAJEoEMSIAGuQxYLJaq9CJAA117kKV4iQASIABEgAkSACBABIkAEiAARIAJdlwAJcF23bClnFhAgAc4CaHQLESACRIAIEAEiQASIABEgAkSACBABImCSAAlwJvHQj92NAAlw3a3EKb9EgAgQASJABIgAESACRIAIEAEiQAR+PgES4H4+Y4qhExEgAa4TFRYllQgQASJABIgAESACRIAIEAEiQASIQCchQAJcJykoSuavIUAC3K/hTLEQASJABIgAESACRIAIEAEiQASIABHoTgQ6iAAnw7e8q0j5KxUvGrsTfsprRyNAAlwzJSIrxd/HdyMx7Rm+K5u5tgv8LPuWh2sHtuN0LlVMbHHKSrNwYvdenH32Hd2g+FthwTKUZh1HQkIacjrkgyJH+aOTSNiTiuxyRSvy2ZlvlaP63W0cS7yMwu6KoDMXX5ukXYbvL68iZbsFfc9u1ha2Ce42D6QJZc8uIGlX+i9/huVlj5C6ew9OPS6HfvXR0ev/Ni8ICpAIEAEiQATMIPATBDgG3y/EYXV6FZhmEsLUFuHe4fWI8nODk5UEUrvpOF3dzE30s1kEGh4nYWl0NOZHzceK/dmoMVUotVlIiJmH+VHRWBh3CLm1ZkXVJS4mAc5UMSrwZrsv/6xa9cDUo1+6pgjD1KLo7mFsiPBDfzsJpFb2CE+ligmK19jpaw8pW1c7/4ZjX0iCM/a0KF7vQABnOxL0mnIUHQ2VoigJEx1Y25agR3CSsWx0yfOKqne4lfw75qr6Hba9FiHjvy6ZVcqUEQKt73t2k7bQCL/2Pq2oeoMbSfGY6d0bDlYS/PJnWFGE/cGOfFvoMB77i7Xbwo5e/7d3+VH8RIAIEIHuTqDtBTjFeyQE2KPHpIMo0W6T9FgrPt7FmTOp+H2cM9+QkQCnx6h1JxqQscQNtlYSOA5Zhutlpguk9nI0+kgkkNp7Y3XG92YF1NalrWPeTQKcqXKR4dHqQbBjBRgrW4zbkW/gza+p+zvJb4qPuHfqDE6tCYQLl1cS4LiSkz3E2oE2fF0t9ceufP33/p2khH96MmUPV8PLmhe4HPx24n0HQyV/vgHeNnz67Idt/Ok8OlIE9XlXcDJ1H+YPs+Ns+ZcP3jsSjG6aFkVxBk6ePIx4PycL+57dpC3soPYhe3sdx08kIWaYbfs8w/Ln2DRMytuOzXD8L1euRaqj1/9aiaUvRIAIEAEi8MsJtLkA1/BgFQazAw/paPz1UrtRMpw7BhVHQ+HYGg84pgbZmc/RYDiC7nu2KRMr+9vAzi0cJwplzXCow/UFvWFr44GotI9oSck1E2Cn/JkEONPFxnz/B0mxkZgXfxS5P0y5U5oOpzP8ylQcRZgtK1JYKsAxqHl8H7ldpmJi8P2ffVgRGYU1R3PRxYu/dSbKfMfDxFhEzY3HsdwfHe9lBlOFJ8lxiJq7AgefVLUur53ybgXe/uXTPt4znZJXV0x06/qe3akt7Jilr0D+Dt92eoYZVGcnY2XkXKxKfoJq3a5QR6//O2aBUqqIABEgAt2GQNsKcMw3nJ3pwnlcSa1s4BV3v0WiWOOFiFZNQVV+OICwEIjDvQAAIABJREFUyFOgSWLadiv7Jx6DXYKwK6dO+wdD3+pvYalbb0zZ+7JFZWYoiK5wjgS4rlCKbZSHxguY25opqMqPSAmNxBmqmNqoQCgYItBWBJT4kjyxnQbvbZUHCqe1BFrb92xt/HR/awgwKDs4iXt5T16sreFI9xIBIkAEiMCvJtCmApzi/S4EOnpgSH/eNdvWJRIXK3VfDelnselSJJwt9YBjypEe5Q7naakkwGmhleHJpnCsuf2tRd4XjXfXIHx9lv6bPK0wu/4XEuC6fhm3OIdNlxBlb6kHHIPyS9HwsKd1LVvMmy4kAr+MAIPyw7znPQ3efxn0DhdRq/qeHS433S1BDMqP0DPc3Uqd8ksEiAAR6AoE2lCAa0DWCk/0nXkaLw6Foie3dpIDJieXNLtQe1N6JHpYJMA14F3yVLhLJHAiAU7PHuUyeYvEN/ZGRi7rttNOxeBIgBPT6ObHTemI4haqN38KasPbFEzvY00by3RzE6Lsd1QCmumHJMB11DL6+emyvO/589NGMTRHgJ7h5gjR70SACBABItAxCbSZAMdUnMHsXp5Y/aABTPVlzHe15hYodRi5Ba+aWVDMWCeIqfuCN89z8DxH/JeLwm8yKL7n4GTcOPQTFroO2oos7rrHuHvrDrK17mHv5+9TFwNTh8+vnqvDfnwnA5lPxfHk4PnzfJQ38nc0fH2HXN0wcwvwTbS0GlPzEXnq9D5H3scaAErUFt/HqaQLeN2kil1Ribe3T+Fg4gGcuvkaVSYW6JZVvMS9iyeQkrAPh09exsPiH80ufK+oKsSja6dxcG8Sjl3IxJvyRijr8nDpar5hkU1Rg6J/0nEyORFJB8/g+j8FqDaRJjXDLnjQEgFOUVOEx1dScWjvLuzZsx/HLzzA+8pmjByNKHtxG2cP7UNi4mGkXclCgamC59g2oTwvA+eOJCExYT9OpP+D4hpjG2m0ws7MLH92F8Hbx1Jws9hMI1FUoejhNZxJTsT+Ixdw/3U5GpV1yLt4Ffl6+BSoKXqEa6kHsW/XLuzdfwwX7+ejSu86M42Qzeujqzidkog9u/Yg+dgFZOVXGn4ujAlwTB2+vNbUHUL9lFvwDTJFJZ4fX4EgV2GzgiD8dZ+vV7Lv3sKdxzp1TE4OuPvU2WBQ9/mVpq55dAd3Mp+q6yk+rufIL1NXTHinrnOEsHXruhp8fKFJb+6Lj1xsytpiPDiZhIuv1BUTqt5k4EzyPqScvIU3lYbKV4Hqt7dwPPkGzC1+dRZVB7JvBZp8CnWrxXXuY9y5kIrT6Zk6rHRZ/Kp6H4CiCu9uHsPBG8X6dXZTOV5mnMWxpAQk7j+Oy/8Uw9ijzdR+RNap/epyair5B2dSDuPqq2rtFyzm2DZXBpqy1C0b/mcznhWDAahOyr6hMFewTeGzbWwYTD0+PzqHgxdfgbdiJWry7+Jsyn4cOXcHuZ/rjLwAFA/e5+Jo9lNkJK/EhiOPNfaj277XfsZr9bP2GHczMvFMsFvVZ+67MvBPZgPK3mqeOa06Qs2KQc2HPM0z8DwPn0xuU66+EVDWojgzFQcuCPkGFJVvkHEqBUkHUnH7daW+zbEmaVHbJYpX75BB/edHOJ98Ud2/Udbk417aQSQfOo+7uZ9RZ6zJYurw8cEpJAt5aCrBw9MHcfTyK84T33D/T7Af7c/cvE+iNSlb3m4a6nvKKl7gxolkpBy/gkf531R2pZdx7oTxtrDladCEbEkfQXO3oSOTfUH5dxTpPZc5eG7S7nOQW1zF1Tv67YcSNcUPcfX4fqQcv4rcclHnmE0cU4+Sx+k4lrQPh9Luo6iWnR2jQFVRruaZY9vDIrHtNqE8X/wcPcfLT8KamuJnWHcnYwv7D23ZFzJV/xsqLDpHBIgAESAC3YZAGwlwCrzf6Y9eAXtQyI3ZGvFwlSe/W6K1B1Zmml6F3FAniC0BZXkWEucM49aHs3MZhXnbTuHOs3x8rXqJ40tmY9aM6Rjnxk93tevri+kzZmDmjKmYPDUMEwfY8zsUsZ51Nu4IXbUXV9+I1kJTfsWjY5swc5AtpLaD8Nu8pYgM6s9vBsHeY90fofHHkVPFdhIYVD07he2Lx8FdJfhJJS4Yu/gkXoqD/HgHKVuXYXxfGzi4jUVE3EosnuAJF3ZnUW6HVyV+vDiMhSN6qtbJY6e32aBfyB68qNexubo3SF0+DoMH+mF23Fbs/l8sZo/uA3srBwwO24LbJTqdG+52Bb5cXYWAPv0xfuFG7E3cjc2x0+Ddwx49He3gPPu8zvpuCny9ux2zh/aHT/hKbEtIwNaYcXC3kaLP6AU49Fzo6OikrQt/NSnAMZV4vHsmhjv1gk/k79izLwHbYn/DUNZLynYApu5+AkPjJ9nnG9gYMhBekzbiwuN3ePf0KnaFD4KTsxdCIxdh6aLFWLp4CZavTEF2LQ+34f15rB7vjcDItdixawtiw7zRTyoB+xwsPv4KarNrKMGj09sstDMzyl/5A0V3j2DT3LEYyE7LlLhiyS1DNmjYOBRfrmK1b18MDFyI/+3Zh4RNsZgxrCecHJ3gaD8HF0VVBFP5CAnhQ+DiMhpR63Zhf8IWrJzixXnJOvb/DQnZNdrCg+Eodc4yqHq0G7MHO6PPqEis35WExC1xmOrpCKmVHQZN2Y0nuoVnTIBTliMrIQIj2PXhrF3gM3cbzmQ8w/vSKrw6thQR4TMQ7ucOe64e6Qf/MLZemoHpE6dierAHv94l+5uVFB4h8Ui8/Ab/qlOrRNnDY9g83RMOVnbwmjwPy+cEYyC3GQRfXwwMiceJZ/wgiKl8hjPbliCoj0rws7JGb78lSM1TWwig/Ii7yVuxPLAf7KTuCJwdh+0xEzHYiX1Jwnv3KX/k4ei8EXBl6youbRLYuU7C3ly+YlL+KMS9IxsQHdCfS39beA39m3sMscFtV+fa93THQFd+Z0suD+1R77tPxIqkEzi2YS4C3dk2yBp9Y25D86Q0oOBcPEK8xyJqzXbs2bwM0717w8HKBr1HxuDEK6HcGvD50WnsiAnBEGe2bNlyqkLds52Y6MK/3JI6hSClmFU3zLNtQ2WpNj/uwLzwtO818K0uF8eXjW9DG+6PiYu2Ie2vJfhtcE+un8F5wMu/ImNtAPqodnflbaAPxv9xG2V6WrJ48D4F0RP6wUFk+/Zuk7A64QreCsXB9ke+PsTxjdMxWCqB48DJWLB0Dia6a+zNzn0S1hx/xi/jwFQi59Q2LBvbV7VrtAS2Ln5YdiJP61n/dCcZfy0Ngru1LQZOXIMrzajaDSUPcWZbDCYNcub6EFy+lT+Qd3g+RvVQ2QVX7/RG6J4XUHcrLGy7DJQmf6rhMx6f2Y5lk4fAle0Tcf0bOcpurUOgi2p3SFUd5xa4HhlfNQXQ8PkRzvy1CJM9e2jKrvYZdgX3UvWLnDH5QDEaH6/DUGsJnPqOQPCkMIRz/Tu+LmXr02k+bnwda2UN15BkFCmAFrebqoxp9T2r6vDm2Hx4c/WiUA86YET0MbxRtcvcbc20heamgQ3Tkj6CKgtGPlrQF2x4idMrJsOLW+eUz2/zdh+K5Vt3YptO+8HUvcGZ2HFwlwrcJLDt6Y//ZfEvCWSfb2Hj+H7cmotC++LgEYHUwn9ReD0JWxf6obfq+dOazcLU4MW5XVgXPly1I7k1+i3OUNWn4mdYI8BZ1n9oq76QEj8K75qo/40UF50mAkSACBCBbkWgbQS4+vtYObA3Is9+Vw+MFW+2w59rjK3RJ+I8TC0Fp9UJ0lqwXIbCA6EY5LsClz8IXhri8mnC5Uh2AK0/BVVefAzhvfkOqd2AVfhbMwISBdCAa9FumJhQwHvAyIuQEtKDH4C6LMB1lZOJ5oY6/B0/hO/02U3Daa20qq5SluLItCBsuXgByUmJWO7Dp09qNxX7r/yJ8UPHIip+F06kpSJxaYCq0+GA8QmFmjfWtdn4K8AFjsPikFEhen38XzHOLxjCiYQOHpE4U6ztDqQo2o9Jzg6YkFCo5dEjKziIqb2s4aQlwClQcjYag+3dMPtYgeqtPTuWq8bV6L5cR9i2zyyklYri14DoskfGBTgFipInwVViA4+F10Vr5TGovrUMXtzOv8OxKUe7TJjqTKweZgd7r3j8LRrMQZaPxCAnztYcR8Xh9M3byLjzAmVyQPY2GWH9RyDuWqlo4C5HSVokBrHxWLshMu0z59mhKLpmoZ2ZWf6NebiwLxk7I7z4TrQ5ApyiCMkTesA5aC+KxHj+K8ChKa6wtRMJcIpCpIS4wNbaHYuuizx8mGpkLB3IDdgchm3Ac3E4LbBGRWEyQntaw85tIW6Itixjqm9juQcrcNjCe0OO1nMDYwIcO2AqOICw/r5Ylf7RoIeE0TpN/gHHp/XhB5rWHlidZbBiQsOVeRgQvBeFXD7lKDowCb24Aa0LYq7pVUz4NysewznhwR4zUg1WTCg9NB3j/3cJF/cnYd9SX37av5U9pu+7io2BwxAYGY/dx8/idMIyBKpEHufAvdzAtvHFeexP3oEoT1vOZttCgOOKrQ3r3G3PG9He9f6251XIO5eElO0RGKpq/zQCnAzvkqdg0IjluF4qKnd5Cc5FDuBs285tDs5+VgLyfFxJTEJCzGh+fVQre8xIvow1YwMwfaKX6pwLFt2QwVzbNlSW4kfI3PDE9xo/bkMb3pKNvKsHcDBhEXy5KeISOE09iIyNPujd1xuhEQsQFeoNN7Vo7YTAHXk6z6lm8C6V2MJ94macTZwGN04EsIHnyixR3SvKVcNVLHALRmIBXwHJiw4g1JkXHXrPv6ZpR4Vb6rKwZjAvSDlNNbxOrbL0MMIDtyBX/7EWQlF9KlB0bT8O7F0GfyHfYUm49mcQRgREYs3O4ziXuhfL/VUbYdkHIZF7I2pZ26UTudZXef5VpCQnYMlooX8zDYdubYSfSz+MDolATGQoRvfWiJM9A3biJdeFkyM/fR8O7I6BD7e+Jlt2ybgSPw6BYSEYqjrXe+EN1D1ehxHD4pGl+2KETUndE2we48DXRX3DceqTwqx2U8iMup62DcXm3VMxoIcHxoZFYcGMAHhxwjdbttZwDU7Am/9Ud5loC81pu4U0WNJHEO419tnyvqAcH45Nb7ndv3uH6/uTkLjMVyWIsfVSJhLDxyFs2WaknDmLY5sj4K0qR3uvdXhYeB4xo7wxPXYrDp+9iNM7F8CXE4ut0XvqCXBdTOUnHAjm2xYtAU7I4H9PsJ57jpoR4CzqP7RlX6jRRP0vZIY+iQARIAJEoLsTaAMBjkH5qXD08VqNR+IOpPILjoSqOmf2E5HyybiQo+4EcW9RVUXC/EBu4gyMnZqAHEMdMO4y4wIcO/Xz85EpcGUHrTasMCIa8AilXpeB2JFRuMR5ufEn6zPj4MmJHAMQd1fklqO6R1m8DxPYN4aSfoi5yk4x1f7XeH8lAhZeBf/ClEGFapFYqaQHhkzdgvviV/GsWDeZ99RzCE5CCYeoDg/XDIeDxBVRFyvVgqY6lvpH+GMY31HpFbwPqnEA58pftCeAu2/RTXFBsHcq8SExCK4iAU5RlIzQHtboEXJQFa8QA4PK1OmqAZ4dwo61bBMH4e7O/mlUgFO8xvbRLHdbBO4q0IilbIabbmIRJ1jYImS/eM1DBV5tG8N5t3itfqg3oKu+GMkLsNJxSCxSPR/yV9jp54j+C67hhy5MZTESA/iyt/NYgSy1eZpvZ5aWv+L1NviwwoIZApyiaA8Cpdbou/Cm3gCVe556agQ4NnxfNnxpAPYUaLwmeMwL0YcdIEvHI5l/WHQJGfmuwBuuHCRw8N+l8tIVLm3CrYW854VD8H7tZ8GgAMfgx/N9mOk3DYnPjHviGazTVFEqPx9BWA92YCflRD/9mqkOd5aNwryLvJcbd1t9JlYOYIVCGwxaflfHk5V9xD8gKYj3uHKffxV6NVPjA8T7LsQ1lScHU3EEYZxAYY1entOwLbNMZNNKlB6azHvqSYNxQM2a5Ti6zXeObNs6tyPU+2x1/BrbR7HPqsYDTv5qB8Y6uCHmmt6TDWVxAgI5wY7dPfyBunyZiqOqcpJi6JgIbH74AwxTjZyUWMxdlIzcOgttG5r7WDFV809z3qxnRROA8aM2tmEwVTgVxos8du7DEBqTivfqOlGJb1lbEKL2FpyCY1ovk0QCXM9IpLPPhfIzjoX25EQde1bk138w8W/GMvjMvSh6AVOP+7EevHjafznuqeMXMPBtr5OVBLZ9F+Ca/oOJrBW+WHRV7GIl3Gvkk6nAsVA+37bOnpixJRPloqqSFfR+4wQQW0xMKoHSorbLSNxapxlUn5zKzxqw7o8RITE4na8BoPyWha0ir7awo6Wa6cCiPNh7+mDuxof4wTCofnYQK+YsRsrzOsger8fMzbnaL0XY+JlKZMQO4V8E2Xhi2fVvYCxqNwF1PW1lj8HhiXj6XdNPlX2+hrV+KjHTyglhh/iXXgICvbbQojRY0EcQEmD0UwFz+oKW2D1TehChqvbDzX8FzrwTv11U4v+SQ/g+pKQnvMbH4XyBxi64/mhCIG837CZF3Nv5RqRH8oKqQQGO+YrDIazNmxbgLOk/tKYvxPVVDPWFDNT/RouLfiACRIAIEIFuR6D1ApwiH7v8eiBY7MHFYWRQnR6FftwbZVuM2Zyn35FS4VZ3ggQBTlmOu79PQGDMWRQZcnxTF5MpAQ5AfRZWD2IHrdZwj7os6jSzATCovjAXPrF3NdM02NPyXGwezr6xtkbfuek697ADq1f4ixtYSeDy2zF81drktR4ZS0djyXVNZ0S9zb1tGE5+17qYE82EAa3dwNV4LAM4QYLtPDvOxFmRMKjOMissJofwg2OJO5beFDrucrzYOAL27BS0SYl4o557wt/JfE3FgjjhDX2DatBgh9CDX/VFvton2BU2HIO95+DIOwOjEE1iutyRUQGOKcPpGS6wlfTFgssizyyWgDwHG4exNiOFz5aXGiFDUYA9/irRbk+R5ryKmvJTEiZyg25nRKfzoum/t5ZggLUDph0sQnlZmc5fCdIiXbgBotTaE7+zBqP6Z56dWV7+yi/JmGSmACfP3YSRNuwUrMnY91rPMHE6eoXa25QpS8VMF2vY9pmHqyJPNTab8pw/4c16edmMwraXohGnAMHoJ4Py1BnoLbGGe/QVnWdajud/Due8Wu3Z9SrFweoJcEqU3/kDIf4xOGe6YtIM7IQ6TStt9chayU/Rt+0TjSs6zzlTdQHRI2NxTwuVHLnc8y2Bba8oXNZhw66l83orL45JncJwvFS7rqm/vQw+Mdc1U5cbL2AuN/XIDtOO6wv96sGl9SCsfSTYmRJfkie2uQDX1nVuR6j3ofyClAliAa4OGYvdYGcfhsNFus91GcpLziDKhfeksvNci2wBubqcbDBo8S0DU9wttG1ol6XGPC0NTxOC8aM2tmE0qQftDgG7UCgwUydAiRLhJZyVLSbs+6gRgBrf48Qs3utQ7M1Z/2AVBrMv4CR9MT9dJICzYTJVuDh3FFbc1XowIdRv7EuJeek6bQPXZdjKv7Swcsa0YzrtbX0Glo9ahBtCM65Ou6mDRlycw7+4c/zthP7sAvXg3wZeqx9BZknbZSp60W/qXUSlY7GnQK8AoCwRXjZI4BCUBM17WE0e7PovwW0DL1mZyjd48VG3A6hE6dlIeLBlZGUPnz8ecS87LW031X1P26k4pVMPs9lkvp5FpGomhcPYveBmfKvyr9sWWpQGC/oIIvxGDs3pC/JBmG339ecxh2s/DHtcK97t4GfASFyx1MBSFbLHazGELUOpD3a8YRvdZvryTDmOcqKzaQHO/P7DT+oL6dX/RoqKThMBIkAEiEC3JNBqAa7+Xhy8+kTiop64BKBREMAksBsQh0ztfqsauLoTxA5WywtxdsFIjFt1F+LZl+qLtQ6aabShRPG+YP5NnN047BV71Ci/4liYLzY81e00KlCUMI5/O+c0FSfLtAeyDf+sxhi3vvxaSVI/7HonGrHX3cSyUUtxW6O/Qd1BNTgQV6JUGND2WYo7/ynwfocfN8DVGoRp5Zld0mkfJnDCjTX6L72jnlpTnxWPodw0NGv0GhaB7emvDW+mIHuEtQNtIJW4Ie6ebv51IutmX40KcCyHhjIUFlWoebOiR/W7Wzi4djpGOKo8mv4UTWOUP1VNm7CF77bXegIc6s6pOrGOiLrEviGW4VH8INhZSdHXywf+Pr7G/3yDsOGeZnBilp3VWV7+TPlh/Ma++Tb01teYrdRnYY0nPw3L1nk45m5LxxsTG1A0lBWgqEKTN3Yx+/ybKfhj+lB+d2Wb4dioM9XXWNSa8w0oLyiCdrD5uJ28DjOH8FOB7Yf9qT21VUuAK0dR2gKM8YvHveYrpmYEOFZoT8JEzkvFHkF7xB6VSnw9MhX+65/qeUwqihIQxHkdOGP68TJt4bzhH6z1doM7N7XHFmN35IvsrQ63Fo/G8ptaFROiVPGHG5iyqixNUQmtfbE8Q6gjGJQfnszVjWLRQsPY0qO2rXNZD4v2rvfBDhgn8x4b3BRU2UOsYetcG1cMG2PiufbxRUDgemQK5t90yWQ58cQtsG1ol6V2yVkSnnYIxr61qQ03N2hnE1F7HTHsbsRWEvSKvMStv8ZUZWNX6CgE+XtywruWLSuLsT9Y5YkzVljTls+NsvQIpvusxzPhcRAyqShC4ljeI80l7ATKtboMDXi4eiQG9OHXfXXw24l8UZfh35tL4LPklmhdOCFQU58a4dGgt5CyFAdV4q/7EtV6Wea2XaaiF/2m1XczNPMddbixgF/SQuociXR1FdRMHkRxiA9lBSkIU3k1ugbvUW380Ip2Mz2Sn4pvsH/GxtyEh6vYNlkCqVMELqnTD2i3hXWWtd1m9xHENIwft7gvKARhrt03Uy8xXw9hCtdP6I1lt3UfGIBdosaP7cOq2/Jm+vItFODY7JjVf2hFX1i7/HXyqFv/C5zpkwgQASJABIgAgNYJcOyb1ekucJ3wJ9IuXsQlvb/z2DFV1fmSuGDuOX1PC7YU1J046RiEhfIL6/YatwOq9b9NFFQzjTb7BrPmGmL6sR1wG3jG3lV3dBWFezBxnHZnWIiI+XoM05z4N6zjEz9o3pqzU1TCfLAm47bKs84GQ1c/VAsydddj4LMsQ8ujTp03gx08dhAUyg9oXZcg479qnJnOv9nW88YREsd+/peJFW78oEJr2hxTjcd/TYS7ehFqG7gOnYY/jmdDvCEV8/04prKdI+sBWHVfp+MgjqcbHpsU4AQeikq8Tt+FpRNGwid0GXanHUecygPOWyzAsQOhifzArHf0VS274IKqTsUM9i0y+xb4rYKbWnPyN/Z6Z8y7LIzAhUhNf5pjZ7dLLS9/9ZQ4cwQ41tv00XZM6sOLcOxg2K7HMMxYexzZZcbtT1H5Cpd3LsYk71EIW7YL544vV3nAWSLACfwUqHqVjt2LJmLMyFDE7jyLE8tVHnBGBThb+IaGYgD7XDkHYmfzFZOmTjP43HMVE64vcOPWgrMbEIt7wsBOUYi9wYHawr6QdOYrjv/mzIkJToH78EE9W4qddjkVfvEZyFBtfmPnuRqPBBOqvY7Fo5bhjvgFiJa4qD9yZgcX3BRViXgApZm2pyVaCOlrxWdb1rlsMtq73od6ih0/BbXp+wlMY+tcpyhcFcqlJbyaKSftIMywbWiXpXY4wjdzwhPuaeazLW24JQIc8w0npqiWeZiYgtL6J9g6zheL0grwWbU8hLYtM6i5tgD9Wc99aw+suKt+MFG0JxjBWsK2kFcGZcfC+DWx7IKQJHKTYqebTx8Tjzu34nnPOmsvrH0oGEAdbsSMRmyG+MEUwjT12Uy/x6BYoQqvpW2XqehFv5lud9gLGXw7/ptqOnsIDqqnATeTB1Ec6sOG59juzy9rYttnOk5+VCmZTCV+TrvJx1x3PoJ/8SOdKEo/oNUW3vxqWRrM7SOoYTRz0MK+oCYUM+2+mXrJcPuhiU3tIWczFBuesespNmMPBm1auw7LENboU0XTkv5Da/rCWuWv6+WnU/8b7+VomNARESACRIAIdB8CrRLgFG92IMB5BGatWovf1xj5WzUTIzlPCwmcxh8QTUHQQNZ04qZi9/H58OIEJFsMXXIdFVpvkzX38EfNNNrcRXK82squw8UOfkJxlF3gGuxUGD+EpWiv6aEOnalG+lxXbnBs770FL1ULvrPeb36/HUaJUrNOjm3vaFzhpoPV4tr80Vihs26cJm/TDWzaoCPANX5EUpBqjS+v3/HEWKstz8NWb17McPDfzS2Srk475Ch/fBgrxw/gO73cwu3WcB21DGcL+GmOyo9JKg86R8xO01uURhNUNzwyLcDJUf4gAdHefeEV+j9cflvDi7Pyl9g2kp+CqiXAQYmSo79x3pK2fefjms60QdmjNRhibY3eYcfBmaVSKH/dteSaLwhz7OzWe8vL32Sns5lkysuzcSR2Agap6gNWiLPtORrL00SbgLBhyMuQlTAXo/sMQtimdLyr4ZUm+cst8GHrBvVb82Yi1PlZXpaFxLnecB84BZvT34EPVo5XW0bxU1CNCnD2mL7zOBZ6qJ45z6W4Ybpial6AY7P5ciu/3p2VM8IO83URO51tbOhB3h500s9Nm780F31ZccBmJLbmqSsmrB0ThqMlSqjXwJH0wXzVdLjaKwu4qfbiVXhMbTDBRmt4AGV6wKOXXHNOtGGdy0fbvvW+rgDXKHgtm7t+YTMDXQGx2bbdjABnfnhCSpr7ZFDdVjbc3KCdS4oMGYv5TU8cJx9G+b95uPewAkqd/GsN3uUv8Re33qcELqGH+WeRXZrCLxSHuIpaP49M9SVE92JfiklFy22w3m8+mHZYvA6bNdyE5TBqryJmVKyBdeP0w9c+00y/x6BYYW7bpR2jsW+m2x3+LtntJfwi/7aTcVQ9o6CZPOhGyFTj/qrhfD/OZhAWX63QeAD/tHZTlf7MOHiwda5tKI6J6n3IdfVLAAAgAElEQVSttvDGe1Xfzdy228w+gi4Xk9+b7wtq3W6O3TdTLxluPzSx/VQBzoz+Q2v6wlrlTwKcpnDpiAgQASJABJol0AoBrg73Ygeiv96aSjpxMlW4FMmLWVIbb2x5oRo0ii7T6sRV1eLJJtUOfRJXhCW/15uKpbm1ZZ04pvwMZnPTFqQY8fsTNDXcx6qREThraNqsKvCGe7GqHSc9seafJn6BZtb7TbXyvbLkIEI5IcEJYYe/QPEjHQtGxeG+zv4HWnnTczTREeCaKpEaxr+tlzrMxgVj68Io3mOXHy/UOYen6S+4zuWhEZ8fHMSKQDe+02olgcOgZbhdyYARvDGsrOGxNEO94LeGq+ZIUV1pYN0hze9d7ci4ANeANykzMEhqB+/YmyhTex9xSooRAY5dAKgE5+cOgqOVLYbNO4dilfMDU/0Uuyb2Qq+RK3Dzqyow5pt6cW3X8DT9tX1MwDbHzm6XqrxxLCh/k51OE+kT/9T4OQuHYoPQn5tGzXoAemL5TZV3bMNrHJoxAA62w7Hi5leN9ymH2XIBruH1QczsbwvHYbG4JfDmEtUyAS48tQq12f9DALf7oDX6hqagQOeNuziPpstDdSVTjrRwfpFv+6F/4GlTAx7EjcLcNM1u0uIwueOGe1jRn9+MYXD8P2jiNpthvd+y+OdYWYJDIfwUup6hh/FF8QOXo0djZaZexYQoLi/2MDQF1fAA6icKcOzUoTaqcwVm7Vnv6wpwTd+EzRR6YnaaYU9wId1an80MdNlrLbJtHQFKHKdl4YlDaOa4rWy4hQLcg9j+3BRC17lXRG2dKVtmUH5mJr9Bjs0wrH/ShIbMFfCZkwbjXYYGZMaqdrIdFA/WyU3wfvubU76VKEmZxC+H4RiKo18U+JE+Dz6xmXob0zRDzwJvIQvbruYT0qIXDbLMOAxk1/vqEYWr6rcALeu78UlQovzSPL4/ZmWPMev+wQ/xi9mf1m7yscvuLIO7hF3DNAa3BOdF9iWFsEEK6w1+84vFbbdZfYQWlIn+Jcb7gtrXmmH3zdRLhtsPTWw/TYAzs//Qmr6wVvmTAKcpXDoiAkSACBCBZglYLMAxZScR7jIcfxp109LE3fhgFby4RXNtMEh30wPxFFRhupa8GMenqaau2o/EHw+M7TbY0k5cI7LXDOHXe3GZjcNH5mHMopuaBck1SdUcyYSF9a3hHnMdFWrvN9UlTCUuRqh2TxyzDY/OzoXvyiz1dFQhINMDcR0B7j85XmxiN1Jgp78MxOp/jLjAqTeKsIN4iqzsRzXqxcIQmwhlJZ4mTFUvWhya8gVKWTZ+92QH8eyC7rNxVnvRGiHpAPMd6Rt36a95o7miyx0ZE+A4b092CpljONK4XbtEWTfqAae65r9X2B3sBf/QUIRNjcDChfMROWMOYndcRn6teCQhQ1YcP4iT2gdg12sj5c+uFpebgpQHmt/NsrM6y8vfZKdThETrUPYD1fqGiaonezHdjbdDp5CD+KJU4O12X25Kds/wM9BdE9tiDzjFG+z0Zaf2OmHWGV3xo6UCHKuey1F8bDo3GGMXAB+zNsuoOG26PDR0Gh+vxXDWq0/SCxEHj2CB92LcMia8c7fJ1JtG2PaNwY2Kf9Teb3yoDKrOR6h2i/XB9ofnED16FbJEA0fuOosGUKZEC02eLD5qozpXE3/71fu6ApzsvwdYxQmnEjj578Qbo+KtDC+Sk5El/N5MOcFS2zYmwFkcnoZ680dtZMMiAc5xaqrO5ipCKupxObIHt3t1yAGxx3szttz4GL8PZj1erdFn1iEcix6JpeI1FIXgRZ8yYZMYST8svl6h8X5TXcNUnkeUardsv20PcX7uGKx+oPtgigI0ethMv0fHA66BnalgadtlNA38D+p6znaawU0M2Kvq0yPRi30BOP6AyLO3mTyI4pUXH8E0V37JjV5Bu/BKD9nPajfZRDCoOjmNm03Qc8ZprZdi2m1hncVtN5fVFvcRRGBMHLa4L6gbRkvtvpl6yRIB7lo0+5xK4Bh2Uq/t59bUVG3CwK2pyaVb9xm2oP/Qir6wdvlr+mJ80oSdijW7YOuipu9EgAgQASLQfQlYKMDJ8HLLaPQKTsJHXcHHEEv5C2wewU/fsnUJxxn1NAT+YnUnThDg2G7P9wysHKKajukWgbOfRSsXq+NowpVIfk0QxynHTbydBpSfUhDKLZRvAyfH4aJ1WNSB6RwoULg7gPce6zEWv40bo/Z+Ey6sV3tsuGGo1wisMSCYGcqbcD/budNeAw6Qv9qmmpZmA6/YTP11w9ib6y9jXg92PSp2t0OhAGTI/n0y1umNtFmYlTg3i909UwrvjbmQQ/O2nlsbL/oi1MGoE8fg++0VmLZOs8ad+qcufGBYgGNQdnASv1Zfv2W4JwyOBQ4iAW7EH0+1d/utf4XD4cMRsuNVizwd6m7EqAQeCZy9lyFdcJkT4mI//yvCkYgFSBU9R+bZmeXlb7LTKU6j6Fj2+A9MWaMvTrP2X5k2G65WEtgP24jc/77icAgrlFmj/7K7ep6vGgFuKP58qu9JK4pS65BdEDqUHYBK3BB7V6ejDJEAN2Q9uOVohLsNDTKYSmTEDuXrBWt3zE37LNrsQLhRtK6l7W84Ydxthq2YcDCE3wTCzt4J3qI1JTWhaR8pCnYjkPMe7InAyYHwFbzfhMvqNV5y/T0HY1T8P3osO9wUVC7tbVPnChjYz/aq9/UEONThZkw/blkDqZUDRi+7hA96QgIgKzqMqPknNQv5G7JBUQYttm0jApzl4YkS1YLDNrFhsQA36bCGmTh++XNsYtfndJyMQ5otODlhpeKoav3VXougNQWVu1+J/0uexK/9ZW2PnsNEayqKwxcfKwqQwO16LYFrwGQEj44H7/0mXFSv8ZLr54VhI+LxULctES41+dmMeKUlwN3CJ0vbLpNp4H9Utzu2k3FE1B5pbpUjdwO7xqYTpqR8Enk0N5MHIYDGPOwax697adt7Oo4XG+oH1uJixGj05pbbaMt2k00Ev3uxrfUALL2hvcOtbltoadsNM/sIAhrjn+b0BXVDaaHdN1cvGVxDVBOXvgecDPdj3bn60cF/Fwp1i1lRiIQAfjzgOv+66kW3jgDXZEn/4Sf1hWgNOE1h0xERIAJEgAjoEbBIgGMqL2NBXweEHdHZiU8veOGEHM/+GMp7dlnZYtTG51oDwvrzs/n1ynQGq415uzCB29XPGq5Bu/BSPX1BCFeGO0t4Tzn7EZvAz25lUP02B0XC2snCpahFxhJ+Kgq3wUELxu/srmdhnGgnQa9Qdu03dWD8gUhYtPNcg2wDnenatHBV3sJwUm8gzqDsEL+roLTnAtxgB2RMJW7GePC7bjmHIKVItycC1N5cDA9rB4zb/lLEUYbstYPhHp5qQEyT4claL9hZ9cCs07wHkOL9PoQ4sxtN8JtNDJmxFRezi1D+vQL/9+YfnNsagdHuIUg2EL8OhS711ZgAJwzWpNb9sTD9m2b9GXkFspMiMZybjmyDQSuyuDJp+v6d67zfj/OEvcQNEUde4XuT2NvNCDbZS+z046cQsmVj12scVh64hKyXJfhWUYK391OxIXQQRsTeg9hRylw7s7T82d0xJ6vEn4XXDCgIBrIle7wOw/qE47S+ygtZ9joMtZagV/hpVCqEt8YS2LnPx5VvGl7yimwciBzCT+GyHoB4zvuvCZXfazVlYSBu9pR6oGRlg4HzLkMTrBwVj5MQNZjnbdd/JbJYfa6pEt9Zz8T684jgytUOU4+LpoU25mFPEL+roW2PIOzJ06uYIMtYygupNiOwOZevbJjqd3heqFcxofbWUn6Kls0obBMWnDSSF+40u4NzKC/aSZ1DubXftC+X48VGwZPWE+se64qO7O6QaZjFbgBiZYdpx3W9AgHm62F+FzsrF8RcF8qZ3bU5RPVSYj7Y00zlQ+ye5QOvQaMwY/1VfDRQB2qnzfS3tqhztWNon3of3OLqqgHjvGvcgFH2cgfGqtc/tEHfsXFIufQAr0q+oaLkDbJOrkfYwKFYeU/0ZKt3G7RD2JFyPVu32LaNCXDCtDpznxVt6M1/awsbFglwdh4rkKUzy5pNRF3mCgy2scWI1Vk6Hu+alypSF1Xbq5vq2ttY7s566Erhs+Wl9osV3Wu57+wOxlN40c6qB8LYtd90rmPXeBzFrXFrgyFrHovab50LTX6txdlwfqkKx99OaHllcbcxX3FkEr/5j+v8ayhRCY3mtV0mE6D+US3AWQ/EKt31N9irajOxapAUDkNXI0tk1uyi++kRqjyEHjEsnjI/8HCtN99/shmImMv69s8lRP4EfwbMxAIf89tNdfpFL3/VmWMF/JKjmOZii0GR5/BFpzD12kKL2u46mN1HECfQ4LF5fUG9IFpi91pto+n2YxHXsdWORb0LqrXQPinxKTGIb1t6TkOqqK/A1L5B6pIQDOvDe8s7hh5VrQ2t0x41WNZ/sLQvpK57DW1IZaD+1yZA34gAESACRKA7EzBfgFOW4eqCgbC3MmctGxlebuYXOucEH3tfbPhHeJvI/jaab3htRmBjjniwqEBRwjjO80hqZYvhMZfwf+KfocRHodGWuGDs/D+xeeVsBIUf0NmYgC9ixbudGGdrjwn7RDubmip9pgoXI3vB1tpLz/uNv02JD/uC4WRlg2HrnhjoTGum2khtRmBTjjCQFSKV4envw3hhUjoOiard05gf2dgWwA7wreHqvx73KzQiXFPxeSwe6gzP8MN4qzXgYDtdXrCT9ERA3Fm8rdGIF0xVFtaOsEWPMZvwRL3hmhwf0uZjhHpAKIhxqk9rN8w8UmAgT0Lau+anYQEOUBYnYaLAyt4TYbGb8NeGpZg6zBPB8YmI91V5a7qHIn5NNGbGXwVEm2XwQqcNHOwc0LOHC/r1GwAvr+EYPSYAUyLjse9msXp9Iln+MUQOUq0FqHqrz9/Pl02PMeuRpbWhgyV2Zln5192LVU0nt8X4vR/1BpiGrIIV4IZaW8PVdwXOvRFNJ2eqkLV6BBwcfLA5mzVMJYr3BfMim5UETp6hWLFxKzYt+Q3egwKxZu9KBHDinw0Ghq7E71EzsOaKkUGZOCHKYuwPFgZn9hgSGovNWzdg+ZThGDwuHvtW+Ko82vojbMVazJ8Rj2vlDGR5W+DDxSfFyD9ztJ4FRWECglivOnZq1eBFSP+kVTFB+WEfxnP3WqO33wJs3LgKEWPDDQrqUORjl58dnIKSRDubijOge8yg+kIk+khsMFTX+011KWevdhLYGdnMRT1dzkqKURty9KbOy578gRGqzXCCEoT6sg6ZsQP5lwPSIOz7IMP7HX48O85O7eCz+YUWJ92UN/u91XWufgy/vt5nhYd7WOHBDxgdAhNVnuIyvD82B4M54VOnvuX4OcLvjyytqZSKgl0qb0cbeCy6iR+62bPQtlnvU+GlArsLqPqfxeGpQ2jhQettWLxzIrtz9Ng/MiFqKlGffwrzvezQO2gnnqvbPSF5MuSs53c/ZhfX12wOIPzOfiqQv8MfjnZB2C/a2VR8he4xU3WBm2Zq56nr/aa6UvkB+4PtIbUejPXZ2nWGblhGv6unaktgP2IDnut2K/57gvVDVRvGjN2LogIL2i6jkWv/oBawrCRw8dPuq6A+H2eiBsPRJQi7cnQKQFGAPSpvQTu3xbilZ9gMKq7GqDbksseoNVna674JyVDW4OX+aejfZwluvDS33QRkN2P46fpW9hgcvgePv2lUNvmX61jt0w/D5xzCS53ks9EbagvNbrst7CMI2Tf8aW5fUDeU5u1e/lqYqSHedEQTTtPjdfzSClZ2mHLoq96Lg7qbizGA3djCyhmzVctCKAoTMV7Vx3IaEIJlf27FtjXRGO85EjFpT5AymReV2TVjpy2Pxe+pL5C5QtMeJX2QW9R/YJeWsKQvbFKAM1j/a/jQEREgAkSACHRvAmYIcEqUXl6Hqd59NAMu+wEInDYf225oL5YuRvrvoyQsnuGLAarBqlpIkPbDGD9/BE3wh4foN6dBE7Egdh/+rmGg+HARq8e58QM+boBiA9dhoVgQexTCBoBM5V38MYb3RmFFOreANbhRqhGsxGlBYyZWDpuuNXVP63cDX+rvLIf3FAPeb6prmYrTmOUyDH8+1e5MNzxJRmxkEDwF0YZd22JAMOYtZ/OmQEXGTiybFYAB3CBdJax4TkRU7BHOk49965cWPwleTjawcxmO0Ij5iJ4aiJEjgrFo9z2U6nnwsZ2u4fAY5gtvN2c49RqOkGlzERM1HWP790fgomRkizqXfPIZVD/bj2jvXpoyZUU/7ygkZpa2biBtgGVnOGVMgANkKEpbBt+e/Fo07DRJ5wGTseHqRzRBhuebRvFv6q1d4L/8PIq4QRGDqsd7McdLEH8MDbpV5yQ9Ebg5W+2loax8iuS5I9FHZB9Sm17wiUpCtsiTsnV21vLyZ77dwZ4lsxHQhx/Ycc+xgydCIpfjqMrDy1j5sgKct9twBAxzg4udK7yDpyN6fjRm+g3AQP/FSHn8TSPk/VeIc0vHcDvHcnFIHOA5eT2usfP1/svB5pG8MGnn4ou4c4V6wpHRNBSexfLR/IYHbLi29h74jfXYagJkOf+DDyeK2KC3z3JceJmF5EUzEeim6vCzdY+dJyZFxyIpqwaM4iMurQpEf25dS7787HoOR1h0HI4Jm8wwlbi31kedD4feY7Hu+leD01WBRtyPHY6ZJ1rqUcxOQ7+DuGG/GfB+UxFgKnAmvBfYKdFaNVPDE6Qsi8SEASKB19YDE+cu5/KmqMjArsWzEejGC8pCOQcH+SF4gg/cOVFOVV8NmoBZIb5qDg62dnAYsx3vjFS/xspG97ylda5uOOrvv7DeB/MNd3ctRYRvX5XHN8vKEYPHRyLu8AtOZK56uh/ztOpcCexdRmP+vmyNN1PDEyQvCkegm6icJD0wPCQSy/dn41915gCZObZdKKg1IgHOdYkoNEvD0wqiZV8stWF16JppjA7+MVgb6gH3IRMwJ3oBokL94OU6ABPjUvFaa51NBt/u7sGKuUEYpO53WKPX4MmYp2p71cEDaMyMg/d00ZRg8Y8Gj+txd/lwTDXg/cZfzqDidDj6DF1vwdqqDXiavAxRQR58W6MSvT2DoxCXmIUaRQXu7FiCCH/Nxkus7Q2ZMAdRC8LhY1bbZTBzeifVApw0AItXh8Kzz1CEzJyHmIgpGOvRG4OCV+D0K7GXcgOe7F+MWf7uojyw/Cchaul+ZAsOwj+uY1E/oa21Q283D3gO0P0bAHdnvp6ydV3CTSNuabupyYgc33LPYWukL9ztrGHvPAC+k2YjasZ4+IwKxdqz+eo2WbinubbQvDRY3kcQ0qP/aUlfUDsUo3bPth9LI7TbD3tPTI7StB87Y2ZptR+2Tl6YHLmM6ycoP1zCxnlTMNKFfznBtcU9hmDK3LU4V/AvCk8ugLeTUO7W6DFoKrbfK4NCmFZt54axc37H7i3xWDgrQLORk5UEPT0nInrpFgv7Dy3vCwmkNAJcbyy7rWplm63/hbvpkwgQASJABLozATMEuA6MianH17yHeJT3Bf9qHL/0Elx7YxFGz7tsZNdQvcv5E4pylJQKgxZD1zTiU04eyjUvTg1dZPE5pr4M+c+ykHnvIXILvqJWT3gTgmZQ/T4PH7k3tQrUfnmHZ1n3kPnoJT5VNum9gRTu4j8ZNFTk40lWNt58rtEesGtf2OW/GRfg+KzLaz7h5aMs5BRVQmtGqbIaRY+z8Ky4RiMmsT4UXy5iUVAM0r/U4NvnYuS/fI4nD7Nw/85t3Lp2BZfSUnEkYTNWTBkCF+dZOKezUy7TVIminCxkPniGwu9aUkoblsXPLX+m+j3yPvAuBIraL3j3lLXnR3j1UYehOkdy1HzKw+OsZyj6rm27sqfr4d1zCreLoPrylh7Ia/B/eY/w97MiVGoXHqoLs5H19ANq2vQ5ZlBfmodHD/Pwpc5kxYQl3vNxpaalGWGvU6C8pNSkANn4MQcvf1bFpE6qHN/zHyIruxBVZccR7r8Nb1opwKGN69yOWe8zaPpehOcP7iHrWQG+t3LqLsy2bY0AZ+cRry5N9YHR8GR49sdwuHI77KqvtvCgtTasEeCcprGbMMhQXfwcWXcycP9RHj7XtvZhrsXNGG8sTDfrwYSivASmuwwf8TyvXKudsBCgWbeZ23a1JHC1AMdN4WQgqypG7oM7uJP5CC8/1/7yPApptqjdlNeh7H0O/n7wFIUV9a1Oe0vT0No+gpBnzWdr+oJsKJbZvSb+1h3Jq4qR8+Ae/s79iB/qR1iGkmdZeNuiPpDx/oOyuhDZD57ig9GGvuV9IbUAZ2rDtNahoLuJABEgAkSgixLoGgJcSwqHKcfp8JFYmam/XlNLbqdrugeB5gQ4syg0PMcOfxcE7iww4vkkCk3xGtv9fzMyFUp0Xbc+bEDGEjf0jr7aog0tOgcqBuWp4RgTm6megtw50q2fysasNQhbZ+m6VvrhtckZqveNYNRsAOTgv9vINQZON2RguZsLFlzVWv/AwIW/4pSOANfGUTLlqZjlHYf71GUwSlZbgDN6Gf1gjEAH7COQ3RsrLO3z6p1epQFI0Ns1Qvta+kYEiAARIAJEQEygCwtwDGQyjSvGv9nr4e+/HW+MepCJsdBxdyXQdgKcHG92+MFJ0gPR6QYWkNEBrCw9hagpu5GvMVmdK+grFK/w1yhbOIUeUy3C3DmZMDKZRpCte4INPgHY8bpzV0xM1T/YPGcFt3Ze+5YK1fst46/E5wMT4GBlg0FxD1p2C+t3+WorfKT2CDtW0YxXdYuDbMWFbSzAMTJougx1eLLeF4F/vW7B5gutyEInv5UEuNYUYAfpI5DdW1SIys8HECKVwK7/CmS11oPZohTQTUSACBABItBZCXRNAU5RgCNhbnCQOMDDbzZWxM6BT69+iDov2r2ys5YYpfunEmgzAY75isMh/BpiTkPnYn/mJ9QbnIUox/fnx7BsXAi2qhfA+alZ7LyBKz/hQLAdpLbeWH33m0bE6jQ5UqDw0FT0l1rD2c0PEbFxiBzpCvfI86KdWTtNZviEyquQf30PVsasxyV+4cP2ywDV+0bZM9VvcO34SWS8F9bjUuDNttFwkI7Apmctn9qu/JSEibYSOHrH49639n5b0IhLwk6aYSdRZbB+NYpE6wdFwWFM72cLW3t3jJ0Vi5WzR6Fv30hc1GyZrHU9feEJNF6M4Ndys52K1MpWFEB3BNoB+ghk9y00PKYab68eR+qt9xCWlFS83gYfqS1GbnjWrZdtaSFBuowIEAEiQAREBLqmAPfjDGaJNj9gN2cYtuS64a3uRTDokAi0mQAHJcqvxWG0o2qTBXbTBrcRGB86C9HzFmJJzHxEh4cicEhvuAyYij2PvncAj5KOXv4Mqu6uwRiWqbQfxi/ehoOnz+FU0jZsPvpUb7HsjpebH0gLFy2qz+6g6rUUN8o768BVgQ+XE5B87V0br51nYclRvW8EnAz3Y91hy24+4joFKe+aAMVHHJzkhnH/e4xaI3cZPM1uLrJmJHqytts3CMu2peDM2VQc2LYJx54KK+gbvLPtTzJfcWQS/5LDwX+PwZ3PWxrpjzPhok0B2PplMJZfb8EOyy2NoEtex6Ds0GR+l3ppAPYWtbcg29kgt38fgey+ZTYjy4yDB7trq6Q3wpLz0QQFPiVPRn+/zcg2qwJtWXx0FREgAkSACHRtAl1TgGMqcDN2BHpwux0ORNimmyghF/GubcltlLu2E+D4BDWWZOLg6lkI9Ogp2mlWAqlND3j6TkXcnmt4r1lpuI1y0bWD+bc4E6f2bMb6NWvx55Z9OJPxBi1am7ndsTCouBGHkQ5sR94BXqH/w62SlnsftXvyO3oCqN43UkIMqjI3YWI/XqyydxmGCaGzsfroc1RbpP3W4UNmKvb+7w+sW7Me2xJP4c6b77/OC0RRiJv7dmLjfH/0E3Yitu6NwAUbkHA+T2uHWCNA9E4zFTewcrgjuN2tPaZg882SX5cfvdR09BMKFN1Iwq4/F2Ccq7CbpQ36+S/Apt3n8fIX67AdnVZz6WvPPgLZfXOlw//OVN7H5mA3Xmy2ccGIoFBErDyK3Na43bYsarqKCBABIkAEuiCBrinAcQUlR23ZV1ST8NYFzfbnZamtBThNShnIasrxubgYH798Q02jensvzSV01C0IyGvLUFZFwtvPKWyq941yldehouQj/q/sR+cWl5hafC3Ix/t8/b+Cz9WWr9kmr0X516rOzcZo4bflDwxqSwsM8n///jOqO/dylm0Jysyw2qmPQHbfwnKSo66iBB8/leEHjStayIwuIwJEgAgQAUMEurAAZyi7dI4ImCbw8wQ40/HSr0SACBABIkAEiAARIAJEgAgQASJABIhA1yVAAlzXLVvKmQUESICzABrdQgSIABEgAkSACBABIkAEiAARIAJEgAiYJEACnEk89GN3I0ACXHcrccovESACRIAIEAEiQASIABEgAkSACBCBn0+ABLifz5hi6EQESIDrRIVFSSUCRIAIEAEiQASIABEgAkSACBABItBJCJAA10kKipL5awiQAPdrOFMsRIAIEAEiQASIABEgAkSACBABIkAEuhMBPQHOZ9Ro5L/Lpz9i0C1twFZijbNpad0y7/TcU71HNkA2QDZANkA2QDZANkA2QDZANkA2QDZANvBzbCAwYCyOHDrMaY7/j/1faiWBv48v/RGDbmkDrP3TM0DPP9WBZANkA2QDZANkA2QDZANkA2QDZANkA2QDZANtaQOs1vD7mrUaAW7posXdyQOQ8koEtAjQFFQtHPSFCBABIkAEiAARIAJEgAgQASJABIgAEWgDAnpTUEmAawOqFESnJUACXKctOko4ESACRIAIEAEiQASIABEgAkSACBCBDkuABLgOWzSUsPYgQAJce1CnOIkAESACRIAIEAEiQASIABEgAkSACI0xitIAACAASURBVHRtAiTAde3ypdyZSYAEODOB0eVEgAgQASJABIgAESACRIAIEAEiQASIQLMESIBrFhFd0J0IkADXnUqb8koEiAARIAJEgAgQASJABIgAESACRODXECAB7tdwplg6CQES4DpJQVEyiQARIAJEgAgQASJABIgAESACRIAIdCICJMB1osKipP58AiTA/XzGFAMRIAJEgAgQASJABIgAESACRIAIEIHuRoAEuO5W4pRfkwRIgDOJh34kAkSACBABIkAEiAARIAJEgAgQASJABCwgQAKcBdDolq5LgAS4rlu2lDMiQASIABEgAkSACBABIkAEiAARIALtRYAEuPYiT/F2SAIkwHXIYqFEEQEiQASIABEgAkSACBABIkAEiAAR6NQESIDrUMUnQ2nWcSQkpCHnu/KXp0xWmoUTu/fi7LPv+PWx//LsGoyQBDiDWDQnZaX4+/huJKY9QzuYqCYddGSQAD3DBrGoTspQkXsZyTvO453C1HX0m1ECTV+Rc2Ef9qQXoO0Qdv1y6WzPZbumt7O0Mf9V4EX6fuw6/64NnwWjT57WD7Jvebh2YDtO5zZqnacv7U2g69dl7U34p8Uv+4aXVw5gR+oL/Iqnql3r2J8GsT0DbkLZswtI2pWOwrbrnLQoQ/KyR0jdvQenHpcbaAvad1zfogzQRe1CoMUCnCL/DNYtnIcFUdGYr/pbGPf/2bsOryiSr/unMDAzRMEEJjCBAREFA4piwEAwYUBQUXdXV9ewKoqIgqKgqBgxC6soa8AAJhQJ6g8DfEg4CEtwODN97nc6zExPZLoZTBTncKanp7vq1a2q917delWVisKmjuRWovT0RqzUeXchFi9ahtXbL6GiuzI9RmBTvtgJf7kEUhsJ3KYdwYdviY3yBXaNsWfyljpPR9o3zdwIGN/pFiHgzAGvRNGOMXCyoduoC2Yc+dBtiVpzKH2337qyDzfmISFqIaP7l8QeQmHjdyul4IxVDa+Rk/Ibwnz7wpFuu06RuNQmOJlu/IIS9UVXcCBuNkb3lEFqY4s+UdlQdBKRblMvXdkvO1kHRl//rvL+6DZGhYbX2Ti0fh7G9pEz/pJrxEV8E3VCNaLsRir+DPNDP8ZPtEdoRr3RKrTWTaomBzsX0z7/QkStPYaiFmul/Gul02102a9VbQAoNJbdwJENYRjXlx3/OM3MQNf2KgDfVcf+WpWorCvC1aQ4zPHpBQcbCWRuS5Hz9RuWUVmG/RMc2bGzw0TsL9cduH/Xcf03hIFkJRwBiwk4JumvNXhxZQ8Wejuxjc1GhsFLLqJKt70ZlYJq/YBbf45DD9p5D96NRzXtRp/rzjcVd9fCy5Yl4Bz8duH1t2TxFXexfqAdW6/SsYgv/paZ/zi1Tgg4c3WhwL21gyBnCDgZxu8sNjLbY+598luXItCFfbjxwgL0lkggtffB2pwaUF1aEOsm3l58FelHD2C5DzfBQAg4gQAr8OpKGjKSFsNHStsn6xBw3aZeurBfCqxIyx7/rvL+6DamHa+vpiHjwFKM4iZLvxkBp3yLm8dP4vi6ALgyNrirCTgKtSdC2byc/LD5Tv1Ppfcta+zWearb6DLrwPUDpaLEuxvHkXlsPSY4sWOvb0LAfVcd+wPBbwVRFC+vIP1oEqKG0ZOD34GAay/A5mFSduxsNxx/FepyG991XG8FfEkSXYeAMAKOk4Oq+QfrfBzYBidxRVDCM4tCdqnKVEyX9UDk+Q7D5rquxFQD8nML8ENO5FE1uJsYg8iIOKQVfvnGzg6Fmjv7sCo8EuuOFOLLzzTCtmJrIQSceTCpmjtIignHwrgjKOyujcQ8RN/x167qw024srgXZHYDEJn5FrruxXcsrqCsVfjfvkBmhpREwAkCTvuwshjxY6wXAccm3B3qpav6pbZqrHv1feX9KWyM6h32B7IDvm9GwHGVTFUfQYiMJgvEEnAUGu7fQmGHTnA9zoW5QiYdjOUXPpFo9w47Wdfqsvb3OUjasgdZLxq+8digw4J3yQNUQz5uF3TYSK2TN1WNtGA2ovWbEHD4vjrWOqD9SKkoUbxzzPeJgAOF+vxkrA6PwJrkB6jXHzt/13H9j1RHRBZ9BEQRcIAKbxIC2MEMPRMnHYpV1yyIimjNQqTzQKy909nFK/rFsPy76s0BhIQf7/oQY8tFIk/+QAgQAu4Hqgwiyo+BQPN1rHDvhWl7n/2YExcWoUSh7ugMsgTVIqxMPER9QmoQPUixTgQcmwupFxNok9s/MgJULTJCvvESVDUerWcR0ZklqKq3SAkOx8mO1tk1XsSinu6Yfaj42yyxVZfvp/3sSl3WjMuRrkzQg733X3j6c86CCahZFd4emIbI4x01UgFJmn20Fefmf8MlqGZlIT8KR4BC5cEpjH/3zZegCheWvEEQYBDoFAHn5D4InlwYvsxtGg6+7oBYa7uCKLch2JDfwXNdVTlUFbIiPeD8Ldb4d1UZSLpdigAh4LoUXpL4T4hA6411CN2QZziz95OVpeH4LHb/QrIEVVzNUVVclIA1CTiA1Iu46iBvfU8EGnByJjtg/9YRcGg7j0h7sRFwFKrOL8AA+1k40QG30XwtDnO2Pei2qyHEtK6u02VKlKZMg4d9T/itvY5a/SgbMcL+wO9QVeexyN2hy/c41ELQhqxwdlXXt4mA0+ZMrqyBAIWqw8GEgLMGlCSNb4ZApwi4HsEHcS95GvrSewPZSODksw6368xYhu9KwLXgVfIMeEgkIAr2m7Wvny4jQsD9dFVGBO5iBKh2xU+67FQXmIYThIDTRUTgN80yHSsTcKReBFYEefz7I9CAk7O+FwGXhUgHcQRcy8sUzOptC6m8YwLuV9H737KtdLWNUaks2HD7Wxa4K/JqeYWDIX0gE73EWoxQbbgQzm6kT8aHYvD73u9QqD5CCLjvXQskf2EIdJKAS8NnVQ1yYoaxS3tsbOEx+yjemAqPtoiAU6Kh7B4uZxzEvvh47N2fhnO3ilFnKk36QJm6Uty7fAIH9yYh7WwuiqpaoWp6ivOXipmBo7LmMY7Fjkdf9QEHgduQ9/gxCh4/RmHJZ95pbpblrfhcgkLufToN5r+gGFXc2dUtn14Z/l5Ygs+8wD+q4S2eFnDvPi7A07cNbM0p6/DqWhoOXi033OC+rQrPck4hLSkBifvTceFOORpM2WNVI8pzM3Dg7HPN8gFlbRFyjqcg6UAGsl/UGqYPJepfXkd68lWUG5zB0Iaqpzk4fTgJiQn7cTTrDspNZm5BIxQlH6BsKMP9ixk4tDcee/bsR/rZ23hda6ZxWCAK/xFLCDhxMrSi8kk2Th3ah8TEVGRezENJnQHIfFEACMFchcbyWziedBYv1EeyKWvxMvs4DiYewPFrL2AyO2UDyu5k4VhyIpIOnsSVOyWoNyOasu4VstNScM2wkejJz/9qRD5VA8rvXsTR/Qdw7FIhqnj9g36Taq5AftYRHEg8iNO5ZWgywe0rqp/h5rmjSEnYh9RjF3C3/IuRts2Xhbtu/YSn1zNxODEBSYdO4nLea7PlBo3TvUs4kZKIPfF7kJx2FnnFtZ0ip1SN5bh9LAnnnqsrTYWG8ru4lL4fKemXUGgICiruZyEtaR8OZd5CWaM+KFbuwwLbhhGU2VtUEz68KGB1pVpnmvoseIr/cfsLiutrAFo/ofDqCaZu96ddRMGnNnQ8OLJM/2vKaKkOa69BWaFa1/M+9W1C43u80NiExygsrxO81w+N192so0jZuw+pJy/jbkldB31BgI6xBgEnql5YxEX3c02FmbtQoPrZDZxPP4DExEM4Ttu3L2aUIJOUEvWld3HlRAr27TuMc7kvUNWqwn9PzuHyK32bZKJfitUpAnSXoY5Roq4oByeT9yHl2HUU1Rorpwl56XIL8UPUkAvUI8ZtjMD+qc7bCp+tnwpw7UQqkhKSkH7hMSrbLCXgxLSrDgRuM0HAmdCxjI+rrEVB+ioE9lQftBWIv29xukhPDzG5f63G8xvncOzAXiQdzMDFO+Uw3x0oNL3Jw8n9av+jDRV3TuBQ6kW8MNgUSYDO0UAhxn/qAuw18nS1jaHw34cXhuMIozazAM/ecXtGi9Un/HLR14rPKDWwWQUortQMcvCKZ6vYcVAhSnUHOXj7RGvzC5+81c9F77sStY+PYs24XpqDviZtu835DLy0qSa8vX0cyeqxTVsF7p44iCMXnutF6QvRF6YIOBP1YKzP0GNRQfbXyjpWD03dr+ZtVXtNqdG2pjs+ptD0/jnvuUK84QJuDG2MGD9WibqyQh0fsbCMP05tQ1Wxtj0VPOa1e5gj4IS0Ax5qVrFZXHrmxvW8LMll90Kg8wQcPf5re4Gkya6QMSczOWLspvswGBfSuHZAwFG195AQOgSurqMQ+Vs89idsxeppXnCxkcCx33Qk5OtvPqrEh0tr4N+7HyYu2YS9ibuxJWYmfFzs0cNRDud5Z9DSXoT05fMwd/YsjHdnTyqR9xmDWbNnY87s2QjffB20DhGS93+FaYiZ0I8jHSWQ2vZDcFw6HjPKiELdo+PYsWw8PDjCTypxxbhlx/CMd/aE6u0/SNkWjYl97ODgMRmrko4i7c8IBHjQs6r6EQYtKDkdhyCfcYhctwN7tkRjFnPksh16jYjC0efahFsq7uLk9ihMGeTM1Aczm6P6gqepizDSxZY9OIOuJ9teCN7zBM0AVF9KcfPwn1jg349ZoqW/hr7l9RmsneiDgPD12Bm/FTEhPugrlUDuOhLL0p9Dm3vHnUeMfEyqVC3u756D4U5u8A3/HXv2JWB7zHQMpWeCZf0xY/cDNOhzER2LY/CEWQJOpAyK91exKWggvKZswtn7r/Dq4SXEhw6Ck7MXgsOXYsXSZVixbDlWrk5BfiMrksWYt1Tg3ontWDbJE650JCozs63ClyepWOLdg+uT9Gy5HfoG7cETusI1f0p8urED84b2g2/oamxPSMC2qPHwsJOi96jFOFTAOwhE9QVlNw5jc8Q4DKSXv0h6Yvl1PcZMky7vwqh8FP4rOoHV4/po95G0sUVPv034l3HWFXh/bSOC+rCbXNPRtVIbGbzmH0MZP8umImSsHI/BA/0wL3Ybdv8Vg3mjesPexgGDQ7Yiu4L/ME8mKPD+6kYEDxiIaZvOIP/lKzy6uAvzBtrDzXMKIqOWMXUSvSwaa5Pz0QgKdfd2Y95gZ/QeGY4N8UlI3BqLGZ70jKkcg6btxgNBja8FFXdPYEfUZAx2ovsku5k21VSEkzHj4cGcNMlGFct6jMVfeezpc4r317FpYl8eZhI4DAhDRqmiC/qwgLbBh9bUtSIff3jaQSrvixHjp2LmTFb/0jqY+Z8+Bv3s1GWegpSS/xPZ31tQeiYOgX3dMXZ+HHbEb8PqOWPQv/dYLJ3vy2JnZAmqEP0vWIe1PMOJVVPhxW3XQLdne/cpWJtwES95ylP16S7SN83CYKkEjgNDsDGrtAPyjAe28hNu/j0H3h4jMW/VViQmbMXycX1gb+eGMYsOGj0wxWIdo86mUwScuHphshbdz9WCm//8r+gYYsd5wstvDtZsi8fWmDkY00sKqb0nZm25DqNqRPkBl1ePgYdHIJZu2oOk3X9h1Yzh6Cl3Qg+ZA8LPsJuHm7atYnWKpborClFr/sRmPR2j+vIURxZ6oye3aoFui/KeU7C3kDUMpuWlMbTcD9EiLkCPmLExQvqnNm8rXLWU4Nya8ejXdwwi4rZjz7ZYzPd1h4ffEkSMNn8Ig6h2ZYnIpgg4VRXyEsLgTesZW1f4RmzHyZxHeP2xDs/TViAsdDZC/Txgz/h/fTE2hNO98/5CtmZNYxNeHl2JwEGDMC50Ff7etQWrQkfD3U4C50EzsO1aBW/Cmm4S73H/xN9YPtkTbrS/S/sfdU14vHMCe2q2jQSukw+gnJsoFqxzaC5IhP/UZdgz9SNOlwlrwwrkr/eC3MYeHsMDMG36LNZOqu3l7BCM7cudvChxRXByCaqt6aM0FSI9eiIGMod9sP7jwKA4HH3ETgpRtY9wcvtyBPbmCF0bW/TyW46Mp3yD9hY3krdhZUBfyKX9MHXdBbOtu70oDSvnhmLOzLEYwPgCdvDwncGVez42pl/Fyb+XYqqnC0PQMWObxkeIn+DG+bnOmHqgnDksRBjWtFimCDgVqm7vRcRQelxGj7ciseN4Dh4Xf0ITP/hBgP21vo41Cytgga1qeZaBuCkD2S06GH9bigFBcUi8UIT/NMmrUHk3DVtmecLBRg6v6etw6MQxK/qx/6H0ShK2LfFDL/WqOv52UVQDnpyOx2+hw7lToG3Rd1kOp4+ME3DC2wFdWOvYLHqv/C+lN8yM6zXAkotuioB1CDg6WqXqElZ4cgNm2/6IPPXe8NQkcwScshQpQa6Q2Xpg6RXecedUPXJWDGQUrsOwP1HAm1hWlu3HFGcHTEoo1YlCUZQcxAw3WzjRBJymYk0pWLq/Cc8b7WVICXJhCS3XxbjCTQxpskMT/o0bwjo78pnG99tQfcThmYHYXlCHp6eTkLIjDEOZwTefgFPgVfI0DPJeiSsfeYRCewVOh/dncJG7z8ep97Q1UKLs8n4c2BuNscwSBQmcQpJweWMgvP3DsW5XOk5n7MXKsRxZah+IxFIlWp+cwf7knYjk6o9PwCleJiOknzdiL3/kOV7tqMgMxyDa4bJ1R3imkbrWAsG7EicfU67kKegpscOAJVd4s1wU6q9Hw4uWQzocmx/zGgcvVyGXpgk4JcpEyEDV52LtMDnsveLwL883gaIYiYFOTPtxHBmLE9eykfPPE1S2A0IwV5ZdRnJSIlb6suHzUvkM7L+4EROHjkNkXDyOZmYgcYU/Z9AcMDFBPahXouLUAgy2d8e8tBLtKcZUPS4toMP/JZD1novMj5yX0foUZ/clY1eYF0tiWEjAsfLtRcwYZ7avyGfiYO5ezB03DTF/JSMz8zC2zR8OZ87oD1t/B2VnFsPXZwZWbzuEM+cysHvRaHbAKHHF7PSPrF5pzMff/q5wHBaLnGqeJ/S1HGcWD2HIcYcB4ThZrt8mKNTnxsFHJsWwuDyecwEoihMwyZF2NuXwjclA9vVs3Cj8hNbSZAT3sIXcfQmu8mbzqfpsrBxAO6Ay+Pz5WEcHmW1zyjJc2Z+ExOgxnCNhj9nJuUgMHY+Q6C1IOXkKaVvC4MPs8yOBvddvuFt6BlEjfTArZhtST53DiV2LMYYh1G3Ra8ZRlD22Zh8W2DbMFpb7kSbghgzH2lv6kyj07014uMmXbQOSvph7rByvRfQ1QIGy9DkY6OCD1Vc+8PSVElWXV2CYmtjUJ+AE6X+xOqwdb9JmwZ1xLO3guTqPJx8PwJZLWOw+AYkl+u2W94z+pbICZyI94eQ+B+klWkNE1V/EYnq5GR2ZPuck1F2Zfl2IjtFkJ5qAE1kvdMai+7lGarMXTfe3IcBVDp+YHPDViKL8NKIG05vsy+AVfkIvql+Jsv2T4cbYT349KVCaMh19JPYaAs6UbVWK0ikCdNfVw9iybgsSVoxhJjBpkn/WvkvYFDAMAeFx2J1+CicSohHgyk7KOQfsRZkSZnwBIX6IGnKBesSUjRHUP9V5W+FTUYZjof3g4hOLqx94vpeyEleWD9ZMhBjbA05cu7JQZlMEHN2vSw4gpN8YrMl6q1n5wE+1LSucbQ9Gl6A2IX/bOPSSDcfq7Gqe/65A+anFGE6TMdKBiDzxRmPr2l9dQFLSbiwbye6fJZXPREpWHALHzsBUT+6e6xJc+ypO54jxn7oU+29iY+gaowm4ofBZc9voxPJ/DzbDj/EPbOERmoHyYiv7KEyjaUfZgSlwY3wzV0Rd1toWdZv6Ly8OwxmyzB6zM4xtKqjCx0OzMHFrgdbHVL9s6tNo+25HcdY+HNgdBV/OL3KakYyLceMREBKEody9XkuuQiFKX5gZH34tQUpwf/jHZuGteqECX3aB9teUTaDr3PKxHl8Ac9eW2yq0v0H6zN4smWk7AGvzeDqPl0XLxYXoP2EvSlut78cyPorqHQ5MYLkEo8uBvz7AhsE0+dwBASeqHVjJZjF4tZoZ1/MAJZfdFgGrEXA0gi2FuzBRHWXlPB47C3TCbcxGwClfbMcYeoAk9ceeEt0lEW3XlrCzadKJSK5QD7aVKNvjDwdJTyy9pm8YVHiTGIieFhJwwvNm20tzbiw8GRKqP2JvaKk+dWtSle/DJHo2UtIXUZe4JabqH+kI9lur4b/kErigJ0D5AjtG0opHS8C1P9+JcQ7uiLr8hfcme6kqT0AAM6i0g1fsbS3ZqBkoSSBz9sTsrbmo4kGq+piK6YzBkmFyUgXnaClRtH0U41RqCLj259jl54h+iy/DIHdVORL9WSUpH7AKeYbFN5BXc0OofDQuo+i8ZAiIL9GNCmm7hqXMIEKGoP3qsmhyEnxhkoATJYMSz7ePhoONHbzW3jUYcNefC2eJMel4JJZx7VoU5hSquQ1IpRIXDJmxFbcqdSoch6ey+9U4TEgC3YWUZckIdrGFS9BB5rsWKAq1GbM4QkyOkLTPOsvg6L7iS7c5Cwk4Nl0Kn1LYE4qkkt4IiD2OYj4ZqXqHlMmssy5zGYigmNMo5bcn1RskjmdPnKMPUKmjmnB33XCm70eeq9WRj8mv+R7+GMa2TbcJ+6DDZSifsW3JdhDW39V3MOpxPpwlpx3GJYCtErpf0HUogcPYeJTyYKVnTa8vYWdfHSbs18NRi6ipK+rjQQQzM8y2cB+7Cidf6YCC/yUHcaRUD3hNjMWZEh1QmJOoHWnnmN5Qm4lgsE4fFts2TJWTua/Ix8ZZW1HI5yuYHyjUZcdgOKPHpBi87Ao+t4vr74qXezDRkSZW7zCRvTryUDU4NYc9RU6qR8CJ0v9CdRgtjOo90oJ7MES0PT2ZpN/8APyXEw3fiHO8SQadUhj5op4YcERwip7+o2pxYiY3CJZNQ/pnLkRYlI6hZ9mqRR3CILZeaGJWdD83gpTBrcY7+H2YDDK3cJzXRABpn2q+9xt8mHbpgqDE1xrSAcoy7B1Lv7cE1w1cjzdICnTVEHBsavr9UqROEay76Co7jBBOx7h5zsT23Eqe/aQHx1PZqAfpBBzg+Vb6voAYP0SsHtG3MaL6p7YaRV4p8GpPIHrYDca6O3p+LN0VajIxvwcbsWtAwIltV5ZKapSgoPClYB/m+M1E4iNjkxxs4uYIuKY76+EjtUWf8HPMqhBdcZpxf/1wlnR0noik13xFro0+kdp5wW/+Ztz7QoGqf4RDMWFYkVyA/0TpHBH+UxdjL1aXCW/DCuT/MQvbDA0mqNocrBrM+jf2g5bj6uf2LvNR0JyL1f3pSUY7DFp5QzvGUDcOFa3v2FU7HosuwWCU03obcWOW4LJmkKN+0cyn0fbNPa+xQRLYe/oiYtNdfKEo1D86iFXzlyGloAnCsabTNk7AUV8KkDTbD7MTHhklQrXBAQLsL1MUfZsAiNGxZlBkfxJoq1TvDyPEhdZrUmZS2dBFacI/0SOx8Jx2ewzr+7Gt5g/E4J3Gbi4CTkw76IzNYvgLY+MiI+P6DuuNPNAtELAqAUeHXH48txCe3FIih0FLcKlSTZiZX4JKVWZgjqstZL0X4hIvyoSuhfbHG+FDp2k3EtufqUfA7XiyyRv2dOjzlEQU6flI1KcMLI69zJt1Ma5g6fSF5821jfZCbBnOMvF9IrIMB03K5/ibIdQkcJ2ehk86SySbkbNiFJZf4Q26VR+QMok2rGoCrgk5y9whtw9Balklqir1/itOItKVdQLlnuuhPVxWe6S24/SjhicmaRQCTQzd44ghFT4kT9Yh4P67vhz9bR0w82CZYd6VFcgM5wa0tp74/b6hqjbdgwTKR1XixGxXyCR9sPgCLzqSbRzYNIyuAyl8tz7jDS5M527uF5MEnBgZlCXYM5YjDveUGcimepeEycwAzxkLstiRnFjMW8+GsQMpWQiO1eg0NCYyUj2gkg9ci/uKFtyKGQC5jRzBBz8ZEliNDxAfMhyDfebj8CvdelV9SMYUwQQc0Hx6Liuf0WhQJYp3jOHa3jLkfNWvIQXy13myUbCjd+B5yT5Moglkxzk4xe1BofuGCu+Tg9j8JB5YcU3r/SlL4lnSWuqPvXTIh86fCv9LmsAOMpwicJGpEgpVGbPRS2ILjwUX9fp4Owo2DmeiXO1HbMVz/eR00jbypfkM5jPLEo3PHitf7cRYDusVRpb7Ku6vxxAm+tMXO4vozK3Rh8W3DSMl1N6iavGy0DAqQ/XxNCLd2WUsTiM24D5dVWL6GlWDM/PdILPzxhYjgxYam/cHJnF1G4lLvJlscfpfoA7jkGi+vQaD6TqT9MGiLK0Ty/xM1eFcxEisuqFnzLQoGl61cAMk2RSkftTv90Djg12YNcwTo+alopjrymJ1jCgCrhP1wkxgieznhkDp31GhPDGQ0RE9QjP1+jX3rOo9Dk5mJy5k7suQrVYj7U9Yuy9xxbS9L/TIXgqVGQuxRidaRL9fitMpwnUXPct3FhGMjpFjZrrhZAU9SGEmVOgJiXtqXa8vrxg/RLwe0bcx4vqnfn0L+07VnEaEqy3sh2/GEz7XpE5G9R4pE1kSRJeA60S7Uqfd0acBQaFC1T9/IGhsFE6X8RSbkXRMEnCqco5IccK8TD29xKWjep+CqczErS0GLL2unThmmhnnf9j2R/Q1QwJQlM4R7D91Mfad0GXC2zCFuqIneKdfnaqPOBPuwfhCUvuR2HiPMZhd56OgHYXMOEsCmVskLuiNzWgC6sU2duJe6hSCdD0b1JwdDd+oK4K2qYFB++Y3ZK3dlfdbjmwjW38Ix5pO33B8qKr6Bxsm+mNZZpnRaFJGKhH2ly2NNXQsHxcT14JtVTPyVrO+tqz3AlzU86+purNYMCIGN/kuitX9WMO60CkdVYUjwfSEvPkIOOHtwHo2S0deg3G9zq/kSzdGwMoEHI1kEx5t9des0e41aS9eqGeJzS1BpSPofqTuNQAAIABJREFUKktQVs2zOMo6FF9LwR+zhqIHHelhNxybeMsMm/PiMJQh+2zhNiwMO7JemNlE3XynFpo322aUKEsYz+4F5zQDxyp1B0Atd9ZitHsfdvmc1A/xr3gj9KZriB65Atk8/g20YpnKKpY+UdlQKO5i3UA7SO16YtjoMRjra/rfP2ADcjXQdXCktuojDnJEn8dy7Rr6qtSpTFnYCDgF7sUNgtxGij5evmbzHjsmEH/e1GRuQXcSIV9LJUrLqnmGUIn6V9dxcP0seDPLBqXw2ShgGaAJKU0ScPTzQmVof8iFSsswZvsLAwIOTac5AsYRkefp6CbxmLedD2ejpYwuLVHho5pc7b0C/zTdw3q6XUncEXtTPegyAYjebaoqFdPpiApjMz16z/K/mpePQuVBru31XG6EgFPi5d/s/l32wzbgzHY/hkjRJZ35uQGqt/swiSE3bdFvxT+adtP+8A92yYR0NHa84PVH7vX/TnFEoUM4sjQBZy2oKimDrmoqRnbyb5gzhF1GbD9so87yeF1pTHxrO49IZkDD7gGn/xT16RCmMVj3QnS2YT0pi3bAjy6jRi9S6HQfVohvG/ryd/hdUYKDwdxyeJcJ2Ks5iEJ4X6M+piKExtJlAS5p6k1XAnOHMAjX/yJ0GC2Oqhz7J7BRaU7j9uhEVKo+HsYs3w14ZFjVugXhfVPcW8sswZe5r0SuAXHNe1BzKV7HiCHgxNeLEq93iu/nmuKaulAWI96PJlDsMGTdfYPoZPY1Fd4lBrKkrcQdK/9R27hm/BvnxW4vIXGBz/ztuPDC3GEX+v2STl24ThGluzrQMaqPKdyESh+szFE3PD15m0T4IZ3QI8ZsjPD+aariLblP4VNqMEPO9oy8aBj1wyRh4hCGTrUrS2SjuQL+IQxVKMtcjNF+cbjJX0NtIilTBJyyeBfG0bbE3GSq6i2SAlnSUdY3GjfU3YEWyaz/IVLnCPWfuhh78bqMrYzOt2EFSpODue1EemDyHu0Ba2L0iYkmYnBbWZaAQCaK1hmz0it1J2xb7mC9jzs8mJVPMozbWczzc5twfdkorLzGH+QYJG94Q6d96y9r7cDucqkJx1p3fFhVmokon7FYe4O/FNtQVOH2V52GFXSsOimzn0JtFe2iJGEy55cG7uGvOFLh0+EZGLvhoa697MDGCPdjdetCvwUw42QLCDgaFkHtwMo2S1Mt+uN6zQ/korsj0AUEHB1wU4HM+dwsjY0c3jHZYIJyOiDg1JWhrH2OC7uWYYrPSIREx+N0+kouAk6XgANVj/t/T4YHF3FHO9M9h87EH+n5BicqGpvhUOfH/7Q4b+4l6lMaZjrRUWj2mJj4RrtvBr3cKMQX63KysXYQG8I9dO1dDRHQdCUKvtE5urPnmvBqNgKureYoZtKGT2/JFF9e49dWUGBttTg2nSYDnbHwAs/TMp6hwLti5OOyUNbiRVY8VkwaAd/gaOzOTEcsFwHX5QScupSWykATnZPZpZO9FlzSrWs6rfoMzKajE6S+2PlSSZ8EIhpzU441KzJt7LkjunsuR/bHdMyg25Vtf6y5pR50qQtn/pOqPsIuaRJKwJnde0ZXPsMIOG2EnP2QNdgyg41KMRt19jUXq9zZ/Y34y0PpAedUxpl0xeKL/Gk8ttz1GTOZgZfD6B3g8+Xsr0rUPc/C7qWTMXpEMGJ2ncLRlVwEnCgCjj+QMnAzQA9EmeVjEhMEnDpCzm4o/nxEh2lolwIxJLqIPkzViG8b5luO/q8tKNzuz+5HJOmDOelveY4771kL+1rzhQXoSW8o328N/jXRpM0RcOocLdf/YnUYhYbLi9GP3gvOdgBW3VAPTugtFSZggs4ARi2VqU8KNenTmUkTeb9VMLFli+7LndAxYgg48fVSj5OzxPdz3UIb+VZ/AnOYQYb5yGlFbgz6M/v26W5xQNXfw85JfVgSjp4ctO0B7xm/4ej9St3BCZO1Xr/UIUot1ymidJfZwSy9d68xHaMr7/WPwv2QzugRczbG8v5ppM4tvtWMS5F0dL8dBpnaqxEmCLhOtiuLRNTUqQxjgoPRn/Z/nQOwiztIw1wapvyE+hOz2IhxnVUm+ikpcCvGnd0jSmc7GJoTNLO3nFidI9R/6mLsxesyXRzFtuGWgu0IYPZ2toXHrKN4Zzh/yKx2sKqPQotOfUL6dHYPX6eAfXijWdSkwvvDM+AXl4OcNWzUlNxzLe6phwuNV7BsZDT+MXSzdAHR/6Zp38YmJjuwu3ppWY61Nl2HUdMQwhzY54IJOwoN/XZNHiLsL+/d6iOcT+62FGJ0rCapDi6E2Sq6vhtwZTHbz+X9Y3BT46KUYu+EAN1AEjpvs/VlysZohdas9ND4sdq6MLoHnIURcNocAEvaQVfZLDF+E192cv3rItA1BBzdh7/cw6bR3Mbwkl6YcfA1FB0RcO2VyEuIwKjegxCyOQuvGlhN3/5sK3yZJah6BBxTL+2oup+K1RP7sw4Es2GoLXqOjMYp3obUHRJwovKmC1qPrIiejFNi77MVz7jlCnT0m9/0VFSotPu9yHotwEUmhLsRlxeNwir9feP0CLhWdRSPnrPTcXO0ggJrVc926g48Os7bkifEyNeOqtsJWODTB17Bf+HCywaW7Gx/hu0j2CWoXU/ACZVBhYoj05kISFmfRbisF76vuLcOQ2xt0SskHcwZGpoZZuGYm3WAoUtwXX+dxEWHOWJepsGuHWYr0NzgyNyLQuQzT8CtQNx4dhZe7vU7HpggW9D+FNt86HZB7922m9lgnJFPVYG0aXTUlS08Fl7SW3qmwH16qavEFbPSdQ8Waa/MQ2KEDzwGTsOWrFdgVVM7nm8dyS5B/REJOBF9WPVWfNswV/+6v3GbyTMRilJ4RV1CtW7wML3xgID+zlvO0ScaN3QIDm3OZgk4wfpfjA7jZGl/hr+ZPS0lcA1OZfs+vZ2BXzAOMYpAK7P5KxXe7eMitBzm4JQlXbkTOka4I9mJetHIKYGofm4eOF6ErB2G/fbACGnGJtD+dCtGMxN8MgTsVh9gwyXeXoX8Q7EI6scShcxpzRJX+K7IRKk66p95VJfQUus3wTpFjO4SNTjSlff6ay6aWIAf0hk9YtTGCO6fHTQAcz/zlgx5rPjHRNswTsBpI6870a7MyUb/xqvTWbvSsWQAZ+c8V+CqoSLVSc24HeZFetoOxgbtXiY679I6+dmWESzpLPVHAm9DVOPpcq9r+rJQv0aY/9S12HdCl6lR7EQbZg+jYP0e+4FRuGykngXrE7VcHX5SqD8fgT70RITdCGx7qhnkYP3oEBypUGn3XZP0xqIsdpuYxouL4RtjZN+4jvLjte9Qg4MdOrC76rQFY81LNyQeRxcO5Nq5F1ZeqdaN+lPnARH2V/Nu53WsJilLLiy2VWxi7c+2sXuy2zgjJJX1hdsLN2Nc8EHWX+Hnaba+vjMBJ6AdWN1mqTHSG9ebGrKoHyef3QeBLiPgaAjby9Mxpw8bhSK1H4Hfs49jidsQ4wa+5QUOze4PB9lwrLr2SRtJRqdjloBTV1Yr3t8+iFUB7uySEXrgPSiad7w6T8HyjzamX+9k3i03Y7gTQT2x7k4bu9k2Hf3GnUygqjiIYGa23QkhqR+g/JKFxSNjcUvHSafJPN1Nrts+c9FGNj0wL9Nw/xZ1yQ0/zZSVftiSGYS2z9yG2xL0DM003EfOMFMBd4TK14KilNkYJKVPq7sG/raC+GYEnEgZ6BOSIgbB0UaGYQtPo5ybHaTqHyJ+shvcRqzCtU/clCIlHnOzDrAeAZetjmiwscWAFTkmltiw1amsr9XZfNbo4MiCmhcin3qAqk2WHwG3GpuncQNeh3k4q96XSfswJ/hrbomZBM6hmTqbAysrTmPhQDmk0sFYcqqci0qlUP9wF6a6usA39qpOG2t5cRBz+sngOCwG19V1xeTygxNwIvowpY66FdE29KvA1HdV5Xks7sft++bzO+5+0WffhPY1eol1EKv35cFIMzI4oWUxScCJ0v9CdRgfDQpVJ+ewS4nshmHDgza05K6C7/xMNlKc/6jZawq16SHsFggSD6zMMbH2lklDifraBqATOkbfPnXsSHaiXqhaZIR0rp+bg46qPYZZzN5oErjMPaOznxX/PeVrbmmejQPmmpqsaH2PvJQYTOzLDpDpw4IGr7jO28hed7BF6zexOkWo7uKTNYaDWVODI115r38Q7od0Ro8Y2BhR/ZNfiwKvmcgrti6dgo8YmRyg0zNOwFm1XZkSW2fAW4fG/L/gz0VG9QlOQYmJCQg6OeN2mELd0RncBLYjwk6bNKoo4ZaFS+1DdQh/4+lyBeiMzhHgP3Ut9p3QZTQMnWnDqkpkLejP7vsmH4ENd74YEEJi9YmpJmZwv+UmVjE22w6D4+6gjd5TlYl+y2P9R1UFDgWxWyv0CE7FB+UXXFgwCqtz9Qc5Bikb3tBp3/orAzqwu3RqorDWS7fxAbaMYQNIZG7BOPjamLUTYX81pe28jtUkJeSiQ1vFJUZVITOU3R7EfugfeNjWgtuxIxGRWWPQ9sTZGK3QXRYBJ7AdWNVmaYtnMK431pL4j5Pr7oNAlxJw9JKo+ty1GMU5ujI3d3jYG5thU+LljjHMQKJH6Eme48pWhCkCTvGlHs2acGiu0lS1eJgwAwPoja5t7BGc8oEj8/QUrKaOxeWteZ2+UDzmDgKwhUfUFVRrot+4p6hanAvjTkscvR33TkVgzOo8zXJUTVp6BJzi622sUQ9Ux+5CkUnHSoEnycnI0/xuqqxqeSzZxFKBvFjO6Nv7I/6FabWhKExBym3Tv2vKp7kQJl9L0U7408sGHUORqX9a3Tci4JSdkeHrc+ye4IWxwcEImRGGJUsWIXz2fMTsvIDiRj75IB5zsw6wHgGX05SP3z1ZAkTmNg+nqvgyaCqJPuoNWZvidfakMhgc8R43dylIPk07VqfIJ+B+R8ZG+vAVetnXQKy9Y6LdaQ5IkesuDeeSVDyPx2TPMQgJDsbssEVYunA+5syLRnxWMXSqRFmEXWPoZcROmHtSnwT/wQm4ryLak0J821DXltnP9nKkTe/FLmNyDsSeZ+r1Ktq3xPS1liuL2ZOyJa6IPGt8E3ENAecQjouabMXqf2E6zKCVtt7H74PpyBVb9J57CGkLRmCF0L1yaNNzfz2GMrbOFn3mZsJ0Vz6Pv+IfMvtMitbr+vZJW2Umr8TXSzuebO58PzcpGL05tTcbOSQfEIe7BjqHfZOe9R9BR8DJApFUrnY2FPhS36wzSUg/rap9gMQQbusN+RQc+qB+XnewldPSOZ1ise6ihTI7mLWMgMtpFOGHdEKP6NqYFlG+ocl6t+iHFlxdzPprMtdwnNPbiJxNQkvAuYRf0PpynWpXFglnpE7bUZ42Cx7MUml7jF6fpzNpxk/VlB1uL/wLI5lITzt4rbljIupPuyG/o85SRFPEnjpnEXZI/Sr9aan/1MXYi9dlYm0MXfh2lB8OQV+mbl0wKf6Ztq2pMepKH0WdBxSaA6dkfaJwtfqOJvqNfYRC3Zkw1gZLfbHj7mksGLUGeRo7q0mo4wuzOqsDuwuxWBum216ehtDebACJk89vyDNy4INw+6suvp5NEKNj1UmZ/RRqq7SJtd5fz+6XLHFD2MHDWOyzDNeNcfNm68uUjdHmY4yAu7zAhVm94hhyzIAP4AeQMHulM0np4flVRDuwms3S8/ZE+E1adMjVr4yAaAKuPGEcegQfNunwa0FToCRlGmdA6EGzEQKOd6xwv+gbBsZfS8ANxcaH6iOpFMj/fSp+M6bhqVqcnkvv4SGFz6ZCsG+04WI4O6PhOC1dG2kgKm9t6dgrJUp3+7MRGC7jMH38aE30m/rJZk2UnDuGenljnTHiwKCjNuFaVF92sGrjgFHR5/HGiEFTlKUictExXl0YGhO1HMynJRFwX4Gmq1GcUyeBs080stThW/zEvpbhcNhiZOgdQMF/xPBaiHzX8e7gFPZwiL7RuKk/UOIRcN5/POTq2jBHS+8YP4SBPiRApAzNz5EaOhxBO5/zTuQ1LY1YzE051mxOuktQc762IDeGI1dt7OC54Bw+qseKGtEo1GSvwszftPsW0j/pDo70DI3mXcMLYfLpv88n4DbgfsF2LjzeDl4xucb36Gi+gIX0cerO9MlcuoVrfn4I84ZNRPzzjmdn6Q1kg2nyV+KOmBv65eURcEM2gNmGTV90c9+t7rjoOyFi+rD4tmGuqOxvrXi2M4A9oEfSG6Fpb4zs+0ahZMVAZraf3ujb0v5OfT6OOc7sidDOY3eAf56DWi4NASefh3PqYDHR+l+IDlMfdKOWhP5U4X/JU9jDhWzt0WMYb+8c/mMdXbfcxGpukobeU27xuY8GxBBNpOfEhmDDXdZ4iNUxwiPg6IA7kfVCDz2fd66fm4euHS+2j2Zttu1ArM41vlFRc1Yks7eg2/Q0rY5U5GPDlHX414gtpmpOIawHezDKX5rTeHX75fW34nWKEN3FlF+UjtGVN+erGD9EvB7RsTHX3iI1iD2YynLf0HzNd/wrhc/HZ8ON2c7EAQF/GyE9eBFwTnPP8KLIO9GuOhaMfcJYnVK1yIkZyrVnD0RkvjeiW3lEmWw6jvJPS29/jh3csnj5gFjcMtodmnExogekNi6YmaarZ8zbdzF2iANDkP/UtdiL1mWibQzQ+nQXJjB7TNvCfWYa3hjZ940qjoYnc7J2F/govDapLNnNniBv0wMBUwMwJo6LflM/06yNkuvnORgj40wRueoXTHy2XUAkE9Epx4x0/YirjuzuJ5H6wli6FGqzY+HNbJVhhwHzM/FeH38R9pcttTV0rAn8+LcF2yrey6p3OBjEHjImt3eCD28Pc95TRiYEdH41sc+o9hlDAo7ea9KDGfc6jI3XOaiKeUtZigR/NkK556IrmhUs/D31ctrEtAMr2azreuMEg3G9tuzkqnsjIJKAo4+eHgln/z0o0x3bGkeTHgDEDGOXyhgl4NRLLyWQeyzCxc/aiJz26nwcCB/CnvBo2x9xTKRVG2prapC/fjA8QjO0jrEmdwUerPeC3MYFc0+oo1YU+Gd5H3avNm/10fIU6ouysZ3bKN/yvA2nAegT7EKY0zglcAum937TCMNe8GfnPNchX59Iop/iLX3oufAyo1gUz3ZiHLN8lR5c2qHPuFiknL+N5xWfUV1RhLxjGxAycChW3+TL1IhToezyHcfpRw2Xj1KfcHgKeziAVoHxQuxdFuEKPbhQPMMuPzasnN7fRu42HqsPnEfeswp8rq7Ay1sZ+DN4ELxjbppcwqOHAvdViHyXUcFtViq17YclWZ+1IdDt1chPCsdwBh87DFqVx5C3bTU1xrO14K4pAk6t3IXJ0IRbsZ6wl7gj7PBz1LRp27VJUURi3pgZyi4hkYXgGN+xZjKiUHmIPWVU2mMxrrYBytf7EMQRFnSk6JDZ23AuvwxVNdX4X9EdnN4WhlEeQUgu0/U4mI3AGYekB5ZcNjICNVGw5jPzOPmmm5fPdQmuGSSrPQVVTvedtlpcixrALslwDkKKnoy0CI3XlmGArQPG73imS+g35mKNpxSyvvOQ9rwGHVWJZjBoY4eBCy9Aq5raUX0/CZGD2f4h77ea3QS/rRY1OiF0JgChbzefQRjTdmlHU62ntM9Tn1LZU1BtXLGUrjS9P80pqLae+O0+bfSt04fFtg098fS+Uvhy5zcuGloKr8UXeRMG/Ee/4toUF3bSQVB/b8LtVZ5sZKSNHF5zU/CUVw9U7X3sCurNpiudgANqBa1xjoTYHlrXCtFhaieRX046iWys9KAjUdmDANRTS3pPdfBViZLEiRxZIIFU7ok5287iQVkVaqvf4eWdU/g7zAcDJ+/X7oMoUscYs08dCMecii6qXuiEqU70844FA1V7Fcv7s5HAbpMPaPHRvNuI7KUekNuPxa5nPKdakY8/vPpgboYuCcG8pniAP+joYudQnNToYd1+eblCvaRToE4RqLsYeRozMZdZgSDHzA50TBRj9Om3dOWlb4vxQ8TqER0bc6lCsxWGIP+MqsW9XfPgN9ATvjM24PIbXv1p6tfMRdMtxHmyEZJS2SCEJT/lRUZTqLu/E8G91If8JOn4e6LblRlxdH7SsRs8gqL1KfYE9mB0nMwlEHueqmcZtG8rclawk6p23tjCEcRU/SsUlDai7upSlsixccHUA2WGBF7jdaxwt4Oz30481/Nf286HcfY9GGnGwnBF6Rzh/lPXYv9tbYzyyx384cP68fYDFuOSMVzpAMGrU+HGRMgJ1CfaZmHZleoT0oJZQkbqHMzs/ab7YjuebFJHLat9Et0nLPr2NQcrmcgzKUZuesJOqlP1ePW4lA7pRVYYN7YxFgAi2p4349xcLl1+gAZa8Sw+kNnHWSrpgUnxT3lkO10aEfaXAcE6OrZDPAXbKt0UG6+vwECa3GUOZzHhoejoI+v4sZrTx3vMRAZvAp1qLELG8iAM683abUfNFgF6eLaI4RQaRY+LNOMEY4fTGRnX66JMvnVXBMQRcKoPOBLsCJnrXJzSjkjNY9j2AkmTXSEzRsBBhfJ9E1iSzUYCJ89grNq0DZuXT4fPoACs27sa/twsxMDg1fg9cjbWXaxAPk2ySXrAP/YUXvLCg6m6PKz3lsFl9GY80MzkqfA2kduwWuKKcYs2YsvqeQgM3Y8be4XmXWVYVqoO58LdILP1Moh+Yx9W4c2+CXCyMbM5b+NNrBrAKhaHgES8ZUg8BV6nzcdgbhkvs9EzMzPLRntIbRzh90ee7mbymiWxEth7/4kC/bH71wfYMJTbuHfcXu5UoybkxrCRJ1JpIPZxRx0pitMQPog1TIZ5S+AyegPy9A4XMARH745A+cpK1MdiSyC190RIzGb8/ecKzBjmiQlxiYgbw86GyD2CEbduAebEXdLL0PKvxgk4/tHcAmTgHQTAYmcHB7kDeri4om/f/vDyGo5Ro/0xLTwO+66Vawy7cMy1ywOkdt7Y/Fi/whV4+PswblPZ8UhkllK1403mInhryF11e+I+bd0x53CJLnlFD6dvxsCLWfImw8S9bw2jbYxC3Y4idbQJfxNfzbNtyF8/hJVPNhWHP+kTlU3IXsqdvuY0h1mGTH3Jx3Z/erBhi55jN+BWtZYobCs/g2VDneEZmoqXekFu2k3V1eWUwcneCT1de6Ffv0EYNswHfmOnInJNIrLLW+iKx/4JahLaHkOCY7Bl259YOW04Bo+Pw75VY7iog34IWbUei2bH4bIJR1lTXO6i/YU6wkeK0VueGkRvtt3/jV0CYCPHtEOftMQz937TtWXcCY3OmMcsj7VWHxbXNvTLx/9OVV/CsoGsznHyXo9/DfZ9o59WoeHpfszq6QR3Rt8L6Gs0X9NwB1vGsvuW0P2tx4AAhMdswOZV4ZjgOQKRYWPZurKRwSs4FuvWHcYThRjbU8XbdkCIjuUjQl8rUbxzLBzlgdivWd6o/4wF39vf4NTCoRr7qa+n5e6zkFaiS0AI1zH03jq3EaexT/s4+9SxfOLqhU1XbD/vWCr6CQpf7m9FgIst6MFVwIZcaNVIG8pPR8HbaQDmpRbpRi/TgxpPO8hcxmBNZhFvuR+F+ttrMVLqCL9ND3iRuXr9sqxElE4RrLuY3TE2sifI20gx8s/HBsvXFA/+gDd3yERggvoUdz15GV9AhB8CcXpE18aUoUSwb1gFZbF67z5WzzuO2Ionul2ggyZCoeHOXwhw5fYwtnGC1/j5WLXhT8SFB2CoTxgi/bg9/6QDERITh98OP+Hspch21YFE6p8VT7fCl9GPUozY+FjHRitLExDInPItgcPgpch6p1to1Zt9mMi8a4tefouxadMahI0LZSexqC/I3zqOPTTKxR9/5lZrSbi2cpyNGgbX/nNwpEjPqEKJ0nhuBYitB1Zc+6IWVedTsM4R5T91LfbidJkIG3PhOS5GDWJ9Irk3fs8z3PeNBlfV8BTJIb3QozfXFunJVCv6KDoVSG8pdDYcvSV2GKof/cY9qCpPwmR5Bwfn6CZq+I0+tCOALY/M1Q9RGzdj7dzxmHugDFCWYM9Yzt93X4brBk1NBNYXaXv+FNtGsunaD9+IAj7BrCxF4jg2YEEqHYLl59/p9DmIsL+AtXSsIXw6dwTbKp23AWUx4v3kcApM4p1+q/uM9f1YQFmaiInc2MSpfxCiN27D9nULMNFzBKIyHyBlqro+PDFzZQx+z3iC3FXa8WvSm3YRnAI9rhdns8wScEbH9boYkm/dEwFBBBz15Q72x0QhfJz2xFHnAYEIWxSDlPvqs4pNA0lVXcLywcONH8LwtRSnV4xmZxpogkniAM+p9MxlG/D1MbaMYEkguesYxJ4uRRsUyF8/HAOGjYGPuzOc3IYjaGYEoiJnYVy/fghYmoz8z7phaFTtDfwxmp0hpDdKdvdfh6sflYDgvI2XsfmflfCZZiT6jXucqj6Bua7DsPGhrlNEb4x9I34Fwsb04SI4aKfREYMnhiM29QkzMK17uB8Lfdy4ASTrVNq7jsKiffm8CLcWPEyORmTgAG5DXfo5OTwnRCI2MQ8Nymr8s3M5wsZqD6qg8/H08YH3yKFwZxxxNm2XQZMQuTKVkVxV+xDJESPQWz0opuvHzg2+kUnI18zyG8dE9644+YZMmo/IxaHw7aF2hm3h3H8q/rz0lmkHBZtHsuW1dcXYlWdQps8/6Qph9pspAg5QoCwzGmMEyUDPlO/FfC81gcNiqz9AZr7TA8At+VD3Iksxb3mQjJjwQHjyiDTH/hOwcOU+/NugRHXOLkTP9Ud/Xt25eE5GZMxhPGmnUP9oPxbotCtb9PSJRGLuRx0ng/r8D/Ysnwf/3lxUAN0GHDwRFL4SRzRLrQyhbclPxsowXfmcPYOwSC1f9k4sn8OXzxaunkGIjE7Fk3YV3p7fiCXB3ujFkH40frboOXgqFqw7hdf1RciMmwIvJzvIXYcjOGzhdnGuAAAgAElEQVQRFswIwAjvCVi6+yY+Gpuwo2qRnzAXw3h4Ga0PGwlkLv7Ydr8JitJTWDlKS+zI7Adg+oZLeEtHhjz+C74MOW6HXr4rcbbUgsbX8gApK8IwqT+P2Lb3xNTIlUjKa4CyOge7ouYiwF3tVEsgc/LC1PBoBmvVm/PYtHAaRriyZD0tv8yhJ/q794abBicJOteHLW8bhrWuf+cLri7hCFQbCRxdPeDZf4DB/6DeLqx+k/RC2PplAvsal2fLa5xeORZ9uUEo3V6c3CdgfdYbfD4+C042MvQdEYr1+6/gZS3XQATp/2f4V4SOHTIpHKsOc7P5PHhac2PhM4u/fQDvRyGXVD0e74/AKFdtm6FJpVERCbj9Uc/ecOlaqmNo+/TPzhUI17EbThgyKYIpk0ViiqkXLmF61ltwP7dIKPohCo1FJ7EuaBBcbe3Qa9gURC6MwOzx3hg5YQkSbn40IMZBD2qGecBnzHD0d7JHn2ETERqxGItm+WGQhz9WJOeDdT0ofP4nHivnjoGHnm0ND1siXKcI0V3OwzF95hxdHSMbgMkRWh0Tv2yejo6h9fmEQD9MmORrIC/rC6hgmR/CB99yPWLSxswLw9LZowT4hvT2pVlY3JfTj1I5HKW+2PlSO0nDl9DcdcvrU4j168Wu3mD8UnsMmLAWF8s/4+Qse0ilveAbuhbJV4pQp2NvRLQrc4LQv7U8QPLSOQhw5waftDxyT0xZEMPYDUr5FufXBKAfzwbIewxHyIJYpD3hhKNqcXO9rwZLh17j8NuVT1qijWrEy5NxCB7oDLmtK3yCwrAkYiYmDPfG5CW7katnVFvy92NFqD8G8CaIZc5DEBwejWQjYwKLdQ6DhVj/qQuw59eNGF0myMaUovrKEvRjotro/SddMcCIvfTs1wduHJnaZ+5vWG5NH4VfXv518z+IHTbdSPQb9xBVjZOhbqC3gzFudfiJmbqmUHfjN/jREyN0G5f2RsC6c7i0bxnmjvXgjW1s4TZ4CiJX7Ee+2nGmkxSE9TPk7V+GeWM9tH3cxh6DJy3EKnrMRCnx9lwcJqh1CS0P3S+CF2L1Ed6kqcX217RNEK9jTeFIz8BYaqtMpdGKWzHDMedopcEEMK2PrO7HugzBtIj1OF3yH0qPLYaPk3bM5zJoBnbcrIRSvYWS3B3j5v+O3VvjsGSuP/rxxjg9PCdjwYqtAjkFNQaW2yzNG9VcVLukF6KzuZbf4bhe/Tb57K4ICCLgrAFS65sneKW/kb4m4XY0vHuK+3mPUFbTptPhVfWlyL/9EG8a1KQahfrXT/GWiXBTovHDKzzKu4nce8/wrlb3XU3y9AXVjE9P7+Le0w/4TyfQRkjeOilqvyirUPHR3AC8Fe8eP0WVugjaNy28otBWU4aC2zeR96gENfxZGgtT6MxjVFstyh7nIff2I5TWiDevYmVob3iHZ/fy8LisVnfpoKoeZffz8Ki8wcKILNMSmCbg2HeEyqD8cA5LA6OQ9aEBn9+Xo/hZAR7czcOtf7Jx/fJFnM/MwOGELVg1bQhcnefitN6hT98Gcwot1cV4kJePovcNnXCcTOPalb9QzZUofpSH3Jt3UVjyCY06AyH9nJX4cG4JJkWdx4eGz3hfXoznBQ9w73Yubly/hisXzuH0sVQk/hWDGYOd4TbnFJgqaW/A/57ew7+PylCrs25VgUd/DEdP5uQv/bx+vO/C29P3axtC+xofbar1M0oe3GV0hVpTtX8sQN6TSoMoIPY9K+h/vgAWXTfiWpQPlmQ1WPS0RQ9RLagufoB/77/A+wZ1yc2/KbxNmE/P3K/C60WbmrB+rn3PsisKzZXFeEz7EHcLUfqx0ZB4UydE1aPkyVs2wk3ZiA8vH+Lfmzdx/9lb1OnoBvULJj4F6xSRustE9uJvU2h5fQAhbsMRe77YQj+ks3pEeP9srynGvVsPUFZbiaMz/bHjhXACjsWIQuvn13h49xHKatV9qh0fC27jaaU5f49+W0C7El8hAt+k0PzxKe7dfYoPTTpOsDYdqhlVrx4x7fpeYQk+mTeq2vcsvLJU53TOf+pa7IXrMtNtWPFwA3x6TMORD2LbKB288y18FCWqKj6asKFs5be+fYxn4gc5mhZENX/Cs7t38exDk85YUPOA2QvTWBuOJc0mJOxHEfbXeAZWGut11lY1XsVyn0W4aEUXxXh5jd9tryvH49s38W/hW3zRjJsVqHiUh5cWjUE70w4st1maCDhzB8MZLyK5240R+OYEXDfGmhT9J0CgIwJOUBFaCrBzrCsCdpVoZ5hNJaB8gR1jp+OIoMMsTCVG7ptCoKXgbwS4+mN3SceOrvLFdgRMSzWxVxmXQ0sOVrq7YvEl/WU5piQg9wkCLAJUVQbm+sTiluFWTQSi7oyACZ1idd0lGmMlSnb5w8U/AZ1ZOS06e6Evtubht+Dfje+7KzQt8vy3Q6Db+E8tyFnujl4LLukudbcW0ib0ibWSJ+n8qghQqMoIxeiYXM32OL9qSTtbLqoqFSH0qgupPxJKOx5bdDY/8v6vgQAh4H6NeiSlsBIC1iPg2lG00w9OEhcsyNJsRGhSStXH44icthvFRHebxKjTP7S/QLyfPWTOEbjQYZWo8Ol4OGbsLjZLniqfb4Ov1B4hadUiZmk7XSKSwM+EAKWAQtO/m/BgwxgE/P3CdKTVz1Q2IqvVEDCqU7pAd4kXuAln5zrA3ut3PFAHhIlPrGvfpOpwd3MY1lysIvq5a5G2curdyH9SPsffI2VwCk5DtYmAxM6Aa1SfdCZB8u4viwClUGj93aYH+NPXHztfmF1S8stiIaRgqvcHECSVQN5vFfK+8co0IXKSZ38sBAgB92PVB5HmOyNgNQJOc/S8BE5DI7A/9x2ajTpX7agpSEP0+CBs09nI4jsD8QtmT306hGBmbzB7eEck4fa7ZuODsvYaFKYtx4TJW/GAf7iwEUxU75IwWSaBo08cbn7WsCtGniS3ujMCypJUzOorg8zeA+PmxmD1vJHo0ycc5yw9xKg7g9fNym5Mp3SF7hIPayuyo3pBJumLOamvf9DoiHbUv7qCvTFR+PNcmdklc+JxIG92GQLdyX9SvcOBCXJIZT5Ye+OzlgCxErjG9ImVkibJ/DIIKFF6aAb6SW3h7O6HsJhYhI/oCY/wMyAuil4lU/V4eSkdGddfa07GplfL+EplGPHno59uCx+90pGv3xABQsB9Q7BJVj8+AlYj4KBC1eVYjHJUH7xAGzZvTAyeiwULl2B51CIsCA1GwJBecO0/A3vu1Rgng358yH4eCVWVuBLjgx70Rrr0v8QB/b0DETInAkuWLMWyhRGYFzwO3j2d4RkSj/uWHDBCb2q9bgSTpkOfQERvT8HJUxk4sH0z0h7ydwb+eWAiklofgS8nQ3mbR9NLFQZj5RUSlWN9pH+BFI3plJOJWObbU7tRuDV0VyegUrxMRkhvO0glLhg57w8kpp9C5qF4bNl1GRWavXo6kUEnX1WWX0Ti/st4pdkzuJMJkte/MQLdyX+iDx1Yh9G0ryjti4nLtuPgidM4nrQdW4481BzMJboCjOkT4qOIhvPXfPELMkN5h4LZSODgtQJXq4xGDfyaEFhYKkVuLAbQB6RIeiEkuRhtUOJd8lT089uC/A4m7C3MgjzWTRAgBFw3qWhSTMsQsB4Bx+bXWpGLg2vnImBAD50TbKV2LvAcMwOxey7jtXZ3UcuEJE91AoFWVOSmYP0cf3i58E6MtJHA3nkA/ENWYu/lYt6Gr5Zk1YQ3uRnY+9cf+G3dBmxPPI5/imrITJgl0HWTZ6jqq1g93JE5xdd5wDRsuVZB2kc3qXtxxTSmU96jzOq6S5x09Fvt1QXIOvA3/ly3Dn9s2oUjWQ9QYTzMW3wm5M1ujUB38p/+K8/F8T1bsGHdemzcug8nc4pg0T7zFrUQY/qE+CgWQdctHqJQfTUWIxzYiWmv4L9wveJH31/g+1QMVXsLWya4s5Nhdq7wDgxG2OojKKwjZOX3qZGfN1dCwP28dUck7wIErE3AaUWkoGiowvvycrz98BkNrT9AmIBWuO55RSnQUPUeb8rf4sPnBpAq6Z7N4JuVur0RVZ/qCPH2zQD/hTMiuusXrlxSNEMEiP9kiAm5QxCwLgLtjZWorCPEW8eotqOpugJv31XiC9nzrWO4yBNGESAEnFFYyM3uikDXEXDdFVFSboIAQYAgQBAgCBAECAIEAYIAQYAgQBAgCBAECAFH2gBBgIcAIeB4YJBLggBBgCBAECAIEAQIAgQBggBBgCBAECAIEASsggAh4KwCI0nkV0GAEHC/Sk2SchAECAIEAYIAQYAgQBAgCBAECAIEAYIAQeDHQYAQcD9OXRBJfgAECAH3A1QCEYEgQBAgCBAECAIEAYIAQYAgQBAgCBAECAK/GAI/JgGn+Ih/03cjMfMRan6Gveq/q7wKfMxLR0JCJh7/FGBZ2IPaPuHx2X3Yk1UCpYWvWOMxQsBZA0WSBkGAIEAQIAgQBAgCBAGCAEGAIEAQIAgQBAgCfAR+QAJOiaIdY+BkI4HUxgUzjnzAj83BfV95lS92wl9OYyWB27Qj+PBjg8Vve0aulagvuoIDcbMxuqcMUhtb9InK/qanBhICzki1kFsEAYIAQYAgQBAgCBAECAIEAYIAQYAgQBAgCHQKgR+QgFPg3tpBkDMEnAzjdxZ/0wgo4Wh+X3kVd9fCy5Yl4Bz8duH1twwXEw5WB28o8OpKGjKSFsNHSpeJEHAdAEZ+JggQBAgCBAGCAEGAIEAQIAgQBAgCBAGCAEHgJ0DgByTgAKrmDpJiwrEw7ggKv1A/PIzfVV6qBncTYxAZEYe0wi/48dGyoDqVxYgfQyLgLECKPEIQIAgQBAgCBAGCAEGAIEAQIAgQBAgCBAGCwE+AwA9JwP0EuBERuxIB6hNSg+QkAq4rMSZpEwQIAgQBggBBgCBAECAIEAQIAgQBggBBgCDwzRAgBNw3g5pkZDECVBXSggkBZzFe5EGCAEGAIEAQIAgQBAgCBAGCAEGAIEAQIAgQBH5oBAgB90NXTzcVjqomBFw3rXpSbIIAQYAgQBAgCBAECAIEAYIAQYAgQBAgCPyKCIgm4BTVz3Dz3FGkJOxD6rELuFv+pcPDEpR1pbh3+QQO7k1C2tlcFFW1QtX0FOcvFaNdD11l3Stkp6XgWrnuqQLKhjLcv5iBQ3vjsWfPfqSfvY3Xtfpv6yWGVlQ+ycapQ/uQmJiKzIt5KKnTTVf7hgqN5bdwPOksXrRxd5W1eJl9HAcTD+D4tRcw9qopeekU2qqe4p/MwziQkIDk9CzcLW/o8GRXupx3s44iZe8+pJ68jLsldabxVdbh1bU0HLxabvhMWxWe5ZxCWlICEven48KdcjRY4aRUQfIxMLah6mkOTh9OQmLCfhzNuoNyU4LoEHBXUVlWiILHjzX/hWW1vHK2oaq4QPNbweMCPHsnfi88cgqqtieQK4IAQYAgQBAgCBAECAIEAYIAQYAgQBAgCBAErIOAcAKuqQgZK8dj8EA/zIvdht1/xWDeqN6wt3HA4JCtyK5QGJFMiQ+X1sC/dz9MXLIJexN3Y0vMTPi42KOHoxzO886ghX5L9QVlNw5jc8Q4DLSXQCrpieXXufSoWtzfPQfDndzgG/479uxLwPaY6RjqIIFU1h8zdj9Ag5ETCBTvr2JT0EB4TdmEs/df4dXDS4gPHQQnZy8Ehy/FiqXLsGLZcqxcuRUpqduxbJInXCUSSOWzcKJehS9PUrHEuwdkzKms9MmcdugbtAdPmjuQly5Py2ucXTMJo/zD8fvf8dgWPQOjesogtXWFb1Q6XjQag+oTbv49B94eIzFv1VYkJmzF8nF9YG/nhjGLDvIOpVDhS+kNpP0ZgQAPeyP7pbWg5HQcgnzGIXLdDuzZEo1ZPr3gYGOHXiOicPR5k5HMLbiltFQ+bVotr89g7UQfBISvx874rYgJ8UFfqQRy15FYlv4cBpLoEHCXUXQlCduW+KEXXS82EjjNzEC9OnmqAU9Ox+O30OFwZerIFn2X5cBYK1S/Yu6TEHDm0CG/EQQIAgQBggBBgCBAECAIEAQIAgQBggBBgCAgBgFhBFxjPv72d4XjsFjkVPPCqL6W48ziIXC0kcBhQDhOlutGpCnL9mOKswMmJZTqRLopSg5ihpstnNQEXOtTnN2XjF1hXnCgyRQNAadEWfIU9JTYYcCSK6jXEG0U6q9Hw8tWAql0ODY/1s2Xqs/F2mFy2HvF4V8+y6MoRmKgE0PmOI6MxYlr2biWloDtexOx0teRuS+Vz8D+ixsxceg4RMbF42hmBhJX+HMkkAMmJpRCaVJeAF9fISW4P0auvIyPPDaoveIUIvvZMURe/3mZeM+DEcoKnIn0hJP7HKSXtGrqk6q/iMW9bRmSzWPOSXxk3mnF09NJSNkRhqFSmpiyRZ+obI54UuBV8jQM8l6JK7qZ43R4f8htJJC7z8cpncw12Zm+ECQfm4ziZTJC+nkj9vJHHinWjorMcAyi683WHeGZ73UjAnUIOK5Mqnc4MIE+GVWPgFNL+/UBNgyWMjgQAk4NCvkkCBAECAIEAYIAQYAgQBAgCBAECAIEAYIAQeBHQEAAAdeEu+uGw0HSE5HnaqHhwNSlaL6HP4axBInbhH0o0XBhSpTt8WfeW3pNSyqxr6nwJjEQPdUEHJeW8sV2+NKkkpqAU77AjlF02jIExJfwlh/S6zuvYakrTU7JELS/gkfkKPF8+2gm4str7V0e+cNmUn8unCXTpOORWKZmwShUHw5miESpxAVDZmzFrUreUlXVRxyeSkebSeAwIQkV3GsG8qIdL3b4waXvYlz5ogZI/alCecI4lmC0HYg1t5jYPwBqktERwSn8cgCganFipgNLDMqmIf0zD30am5E0NloCrv35ToxzcEfUZYPMoSpPQABD2NnBK/Y2G3moFs3spwj52p9jl58j+i2+DANJVOVI9Gfbi3zAKuSpYaBlMEbAoRVZ4SwGOhFwapl5J6cSAk4NCvkkCBAECAIEAYIAQYAgQBAgCBAECAIEAYIAQeBHQMBiAk5Vvg+T6GWhjnNwqo5HAGlKocL75CA4MZFrHlhxTb2+sh1PNnnD3sYWvaYkooheusn7oz5lYHHsZfCpOdWHZEzhE3BUJU7MdoVM0geLL9Trkn/tj7FpGB35JIXv1mdack5Zgj1jOdJuT5n2Ppe36l0SJjNElDMWZGlzbz0bxpZBFoJjNfrlVKJo+yiGPJMPXIv7XGSbgbxN2Yh2t4Pz9EMoq6xEld5/xclw9GKWS9phyLp8VqKWXKzubwepbApSP+rnCzQ+2IVZwzwxal4qinkRdVB9QMokPgHXhJxl7pDbhyC1zDDvqoqTiHRll3LKPdcjn58Wr14MLkXI99/15ej//+x9h1cUSff2958wwwxZUJEkoKIYEFAwoCgGDAQTBgQVdU3rGlZFEVFQFBQVI2ZFRVkDBlAxIIL6YuKHIAdhQZw5M32e73SYnp7ITIOuofYcl54OVbeeqrq36qlbt6QOmLi7ygCD2g81yI91ZUlFqR9WaMCkMzZKwLXjVCzrnWicgKvFPu7kVELAGdQeuUEQIAgQBAgCBAGCAEGAIEAQIAgQBAgCBAGCwH+IgIUEnArPNwezxJMZ0kb9agdGMaSWFF4LLkNzhkFrcQr62bLbJN0CYrCp4DEaBY5l+uWnarMxXi7wgKNfaPuAF1V1fJq0x1jjs4vYvXwSBjjSacsQuPq+dour8i63JVGOoRsfGxBwaDmK6Xb0d46IP6l1v2o/GQtnmhxjYsDpS6bGu8zRDA7yngtw+Sv7XF9exc0UZlusvVsfBAcNRYiZfyNXXWUSUdxaynwj91iIIi5d/dyN/qZqsW+sndYDTnETy3rbQmbbHQFDzOcdGrYKRZpKMpq49qb18ilwK8UXdjYyuPsHmcUgZGg41lwVCEIIOC3w5IogQBAgCBAECAIEAYIAQYAgQBAgCBAECAIEgZ8eAQsJuEYcnsRuvbQfuB7lpsizr0VY5EFvB6W3aO7kt2iCasTtv0fDkyHhaNLLFt37TcTK3BLUGvHAour2IUqfgNNArWrA44JULBg1EEGRidian4tkzgNOh4BTv8Pu0TQxJUGPGWeg53gHNOZhMk3AyYKw+am2QO0FsXAxScBRqM1mt6jKu89HoYaA05G3HQ25Ucw2Vte40wLCUFMAY38p1OeOZ76x81qEYiOYGPuKuadHVrXX78dEGjuneJwRcFomv7fogQj5qAYcGE/j74yZp6wURK9MLBzEA86iqiIvEQQIAgQBggBBgCBAECAIEAQIAgQBggBBgCDwwyFgGQGnfoWMcC5el/8K3DFFECkfYkMgvR1UAoeQrajS8loAlKi9nY3FI73ZLZ7MFkwpug9KxBHBgQM0QsYJOCVqr6dhRqA7/CP/wqmnTWy8N+UjbBzIbkHVIeCgRs2+8egukUDuPgtntSc3MJWguLUMfaVS9IjK1TkIofME3Be8Tg9nvOR0SEizVa/G6x3sNzKHKTjSZPZl3Yd6ZNUXjReibCQyNUHqdL8Q8UuEfHyb0Y/NZ0H2emUiBJwFmJFXCAIEAYIAQYAgQBAgCBAECAIEAYIAQYAgQBD4YRGwjICjGpAXxXrAyRym4bgmvJt+sVTPkRrMEnXO0fkwziN9wZvru7EozIMhqRiyzjcRlxq0cc8MCbg2PMmaDF+ZHQKTLuCD5swEOn+TBBx9rkENjsX5wtFGjoCZR1HNOWJRjXeROtoNbgMX4cJ7YWJA5wm4dnzcxx3k4DIFRwziyOmDRv+meK85mcQTCwu1W2IN31ahsUGArB5Z1f6R8x606YZp+UYOyzBM0II7IuSjPiKHickmQffofAiqt+P89MpECLiOISNvEAQIAgQBggBBgCBAECAIEAQIAgQBggBBgCDw4yJgGQEHJR6spQ9SkEAm7Y2lN0y4wCnLsK4/7Y1mh5HpL/kTSRWfG9Gqy3MB6gbcTZsAHym9JdUekVlv+ff1CTjVk80IpbdVOkYjX5/JMUfA0bh/LcfWEf4IiYxE1IQYzJkzC7GTpyNp8ylUNGtJP00VdZ6AU0BxbRF8uXKFbX5scAKrJi98fYDdmcXMT8Xt5ejHfCOF+9R81BqKxrxH1Z/EX6l3+SQMDiz4eh1LvGwZL0SnkC14YjKenAIPMjNRbPK5Ngv6ynr5FChO9oYd3WbsQ5H62ESbodMuy0LWdcFzEwTc2RkuTLkcow7A4BwQOhYedwiDe8Il05jrFsvg1/DgEDx98sTgPrlBECAIEAQIAgQBggBBgCBAECAIEAQIAgQBggBBQCwCFhJwgLJ8I4YyByzYwj+pyDCmGi1B6ynMdJFA5hyF3Hcaxk2BkhVj8UexkThgVAOOTqVPwpQh8M8y/gAFXQKuHR92j2Hio8l7JeKqPmEkIOAGrLzLp8EA0lqO7Oj+iNhcrnPKqjmwuoKAQ/N5zHNnY+HJ7AORdPKlkVhwClTtiUHC/g+sOG1XsZgjzmRSH8w+8Y4nJHl5qXoUJkdh1U0BlgZkVQsuJPSCnNni64DBiSfxUvC6Ji1FVTbiZx0wSfRp3uP/ipCv5XwCPCU0wSqBc2AiCjQuiHyiNEFahb0xs5H3QcA4GpSJ/kCBa0meTLkcQlLxQmd7M+3t+AJpoaz3ZfdZ54zgLczU9DUh4ExjQ54QBAgCBAGCAEGAIEAQIAgQBAgCBAGCAEGAICAOAYsJOFANuJDgw3o0OUcgSzfAG5N784V58JE6YPimRwIPJAVKlveBZ3QeeE6Ol1WBO8v9YWfjgqmHtNsl1e+yMJYh+7phztk21Gm2dEq9MKfgI3iqRlmHkoxY9LdnD3bwXVTM5NteX49mqgXXkv1gL/FAzN5y1LfzX/G5G7tozo9mY9TJo3DAYPsohQ97xjJkoKzbbJzniC1deembCpRvCmZPU2W8BrsjPGkXCq49Qs3HOtQ8uY6DqyLh3zcZRfx2XhUq00fCjSHO6FNY/TBlw3HcqapFQ91rPL1xBH/HBKL36J26sfWYwyY44mnmWYZ4UjzajGEMJiwu7sOSkXXyOsprPqKu5gmKD6xCVO9+WHyVz9wYFHr3RMineIQtwQ4MAUeTcHZuw7F410kUP6rBx7oaPL2WhzWRvhiQdBU6khgpE6DmY+vJuk1EnqAxUc1PkDc/AgE9Wc8/x8h9qLOsuvXKCBACzgAScoMgQBAgCBAECAIEAYIAQYAgQBAgCBAECAIEgU4iYDkBR0cq+1yCjaHdILeRonvIKlyr07ohtVcfw7x+zvCLzsbTL0KpaALOH3aSbghNPoKnTVpmhPpUjOUD5HAZshZ3BMeUtlxNgj+zHVOOkdtfQVmdgdEaQsneD1FJa/H3mgWYEOCHESnpSBnKHRDhGYmUZTMwJeUMar9qD4SgyR/65FUHOwd0c3FFr17e8Pfvj8FDQjEuNgU7LlSDjbqmQOnq/uxWW9sBWHtf33VMgbsrAtjnsuFIr2a9/PTlZe5+rUDuND/BgROsJxgriwQyhyCsvt6oJRNpyJQvcWRmPy1xpyHjuL92HpOQUynYqkl/03wVi3xY4skhLB2vmMwVeJ4zHX3oU1710mB/OyJ4ZTH0zqUQVprxaxHyKSpyEOvLxQ80IovLkFUo1hek7TpS+DLt4MpEO7mlYyTXDpy8I5C4egM2LpuBkX4DkZB/B1lj2VNvZTI/TFyYhBV5z6FtocaLpH+XEHD6iJDfBAGCAEGAIEAQIAgQBAgCBAGCAEGAIEAQIAh0FgGrCDg6M9rbKD9lDPydbGHn2h+RMbMwY0IYBg4Ygblbr+KdUl8kmoDrD5+AoQj0cIaTW39ETIxDQvwkDPPyQtjcTJR8ZIks6uNlbJs/DaE92ZNUGbLIwQ8RsQuwYcN8DO3Gbeu0kcLZeyzWnHmFdihQunYQS3RJXRGy8BiqGN6Mwqfb2zHdX+uBZZyMkk0K0JkAACAASURBVEBGk4NzUjA3Nhx+GqLPRgJH7xGYuXAH/mlSoa5wCxKnhsKb8cxjiS0Xn4EY1HcwBvTQl3ch9pUpmTh393bGY4grSxCy+cvQc9AM7Lyt9fjTQYxqxP2dcRgs/EbSDYPj0nD9nYB8oz7iSuoCxAx1ZwlBhtxyRJ+RsUjOfgDaY+zT3Z2YGejGH3ZB52/vOhizdpRYdyiCUEBL5RN8o264i8y4gegpwE5m64ag+AyUCL0MqY+4vHkBYkO0B3TIbJzQd1QcFu2ly9SOFwdmI9BJ2w5cfCdg09UPUGliwNl5YNj0lci+9BxNbLMSSNLxJSHgOsaIvEEQIAgQBAgCBAGCAEGAIEAQIAgQBAgCBAGCgHUIWE3AaZKnWj+g4l4xiq7eRFnlezQbEG/8m2h8/hCvGA83FZrfPsO94qsouvUIrxvadT3ANJ+Y+Ktseo1Ht4pxv6oBOjtKv97F6gBXRGW/1fF4Ur09gbnhCSh424SPb6pR8agUd24W49rlS7h49jRO5udhb9o6LBrXF67OU3G00UTGnb1NtaFyVyTcAxaioKJesD3XTMJUG+oq7uCf24/xpklAvJn5xPgjCu31VSi9fhXF9ypRrx9Dz/hHHd8VIR/V3oCq+8Uoun4PL+rFl0n5qRr3r1/FP2Wv8Jkn2RSouVeMp51Ily40IeA6rnryBkGAIEAQIAgQBAgCBAGCAEGAIEAQIAgQBAgC1iEgmoCzLptv+3bbpQXwdp2Js8Ktr22l2BziirAtlTqknFFJVI+xKWQ89gkPAjD6osibqufYGuKIsLRqw4MVRCZJPvs2CBAC7tvgSlIlCBAECAIEAYIAQYAgQBAgCBAECAIEAYLA74zAL0DAqfB4w2A42I1DLh95X4knm4PhJHHBjAJBcDkTNa1+dxDx47aiwtqAYSbSM7jdfAwx9jIE/HHHMu83gwTIje+FACHgvhfSJB+CAEGAIEAQIAgQBAgCBAGCAEGAIEAQIAj8Pgj8AgScGv/LGAFHGzsMXnIFH2kSjXqP7Ag2IL9TvzjsLHqNVu3ZD4LaVaK+NAeJwyOwoaRFcL+LL79cxPzuUsjdJ2Pfc/a4hy7OgSTXRQgQAq6LgCTJEAQIAgQBggBBgCBAECAIEAQIAgQBggBBgCDAI/ALEHAA1XAFfwQ6QWYjh2fYfGzKzMPu5GHoxQf9l8LZYwBGRk7FjJlzMD9hFmZERyKsbw+4ek/Atlv1VsWi49Gz+EKBZ5nj4CmVQO48ALErtmN//mHs3bIWW8/WWJwKefHbI0AIuG+PMcmBIEAQIAgQBAgCBAGCAEGAIEAQIAgQBAgCvxsCvwQBx1Ray0tcO7AN61csw4qV65FxsBClZZewe+lUhPl00zkJVGbrAr+hE5C87Syea6P4f+O6V6Ku9CSy/l6FFcv+wF+bs3H6To0Jz7xvLApJ3iQChIAzCQ15QBAgCBAECAIEAYIAQYAgQBAgCBAECAIEAYKASAR+HQLOLAAUFE21eFNdjVdvP6LpC390ptmvyMPfDwFCwP1+dU5KTBAgCBAECAIEAYIAQYAgQBAgCBAECAIEgW+NwG9CwH1rGEn6vwoChID7VWqSlIMgQBAgCBAECAIEAYIAQYAgQBAgCBAECAI/DgKEgPtx6oJI8gMgQAi4H6ASiAgEAYIAQYAgQBAgCBAECAIEAYIAQYAgQBD4xRAgBNwvVqGkOJ1DgBBwncOPfE0QIAgQBAgCBAGCAEGAIEAQIAgQBAgCBAGCgCECBgSczEaC/MOHyT+CwW/ZBuj2vywl5bcsO+n3RO+RNkDaAGkDpA2QNkDaAGkDpA2QNkDaAGkDpA2QNvBt2gDNN6SnpTHM3P+j/79g7jxDmo7cIQj8JggQD7jfpKJJMQkCBAGCAEGAIEAQIAgQBAgCBAGCAEGAIPAdETDwgCME3HdEn2T1wyFACLgfrkqIQAQBggBBgCBAECAIEAQIAgQBggBBgCBAEPjpESAE3E9fhaQAXYkAIeC6Ek2SFkGAIEAQIAgQBAgCBAGCAEGAIEAQIAgQBAgCNAKEgCPtgCAgQIAQcAIwyCVBgCBAECAIEAQIAgQBggBBgCBAECAIEAQIAl2CACHgugRGksivggAh4H6VmiTlIAgQBAgCBAGCAEGAIEAQIAgQBAgCBAGCwI+DACHgfpy6IJL8AAgQAu4HqAQiAkGAIEAQIAgQBAgCBAGCAEGAIEAQIAgQBH4xBAgB94tVKClO5xAgBFzn8CNfEwQIAgQBggBBgCBAECAIEAQIAgQBggBBgCBgiAAh4AwxIXd+YwQIAfcbVz4pOkGAIEAQIAgQBAgCBAGCAEGAIEAQIAgQBL4RAoSA+0bAkmR/TgQIAfdz1huRmiBAECAIEAQIAgQBggBBgCBAECAIEAQIAj8yAoSAE1k7io8PcXbXJhwq+yIyBfLZj4gAIeA6qBXFO/yTuxXp+fdQr+7gXfK4QwTE6xEF3hXnIi0tH/dJRXSIM3nh50BA8a4Y+7dux5F79fhv1YsCdWWnkLn5GJ6pvjN2v4GOFa/3vnNdkOwIAl2BwNc6PCjYidRjz/C91UlXiE/SMETgx7FVhrKROwQBgsCPj4BVBBz1+RYykxIwZ8YMzIrX/Td7ZgKSN13A+/921PxtEaeaUXUlG2tiguFlJ4HMxh7ReY3fNs/fLPW22xlYwLSvWVi0swRNlBkAmouRljCTaYtzkvegrNnMuxY+IgScOaBUeLJpKJxs6Lbvggn73v7Hk2Rzsv7Az7pAj6geb0Yoo4MkcBu3D29/Zb3b5VXZjOKtCZhN27CZi5Bd2tLlOZAERSCgeowtQ+0ho/WL83jk/AeNWt30HIVZfyAmqBccaTmc4nGmXURZRH/yC+vYLtB7omH91T+k6lH492xmLDR71lLkPW771Uv8E5RPjabnl7Bn+TSEuNsxes017jS+qzr5CVD6KUX8AWzVT4kbEZogQBDgEbCKgGO+Urfi3b0DSOgjZwfKNlL0GpuK27XtMMeV8Dn+zBeqV7h68DAOLguDK0NCEAKua6uzDYXzPSC3kcCxbyLOfTDPKjSfmoGeEglk9oFYWljfJe2PEHDmalSBW0t9Yce0fTmGb64gq7nm4DL1rAv0iOLmUvhLaSJUAofgLXhOltVNoW14v/k0ZrlKmQWUwYsLUf/LGy5DCH7IO4qbWN7blh1XyEKQWvH9G7Wy4jxy9+/C/ECOCPzuBNwvrGNV1SjMzUPOklB0I+OnLu2CVP0hTHWi7YEzhq25gUai07oUX3GJKfH8fA7yds3FYG6xjBBw4pD84b76AWzVD4cJEYggQBCwCgHrCTgmeSVKV/eHPTOIcsXs061WZWr+ZQpNt6+h7AdewKPq9iFK3gkPOKoJJUWl+IGLaL6KvtXT9iIs9rKFnUc09r9QdJBLC87N7gG5rQ/i819B2cHblj4mBJx5pKj6G8hIisXMlH0o+0xG+ebRMv+0U3qEqsfN9CTEx6Ugp+xzl5DP5qX9dZ7+e3Y2eklk8IvNx+uuUhy/CDxUUwmul/5XlolC/Y0dWBQbj2X7yvDfqRc1/rcjHA70+Oa7E3DAr65jO6X3fpF+ZmkxLO2Pjcdi0F0iR0DC6V97F4qlwP1I76lfY2c467Dw8xFwP/587L+p6h/FVv03pSe5EgQIAp1HQCQBp0LV1lB2gCr1xbKbHZElVgiqfoWsyFgc/pF3dn45jrhObEFVv9yFqNiD+JGLaEWNddmrihsp6OMajtT7FmwJa72IBR49MG77oy4lMgkB12XVSRLqCIFO6pGOkifPjSHQiktzPdBrTDrK/yueyZhYP8Q9NV7tGof4g7+7ZaLwaf+E/2gL6g/REL6tEETvWYivpf2xGWfie8BrQjaek/2NFmL7HV+jGpAX9ZNuQf0Z5mPfsSpJVgQBggBBoKsQEEnAqfEyLYwj4PpgVUlXEXAUak/OgI/9JBz6kecA7ScRby/SA46qRUG8J5wn5hECTqcVK3BnbTSWXfpokTfPlyvLEL2quMu3WhACTqdSyI9viUBn9Mi3lOtXTvvLFfwxcRWKPxHvTf1qpmpPYpaHA4lrCqDp4CQ21uV/4AGnXy+/3G+i9yyqUov7Y+tFLJ28AXf+O5dRi8rz+77UhMMT2S3tP5cH3E8yH/t9GxYpOUGAIPATI/BDEXBtT7MwqacUMrsfnYArQLyDGAKuDc8yJ8BTIoETIeAMuo1SobSIfKM/pJSKLtt2KhSEEHBCNMj1N0WgXawe+aZS/dqJU0ooyLZTwzpue4bdUe6Qk4OFGGyaDhECzrCRdNEdovc6BtKa/kh0Wsd4/qdvNOHwpJ+PgPtp5mP/ad2SzAkCBAGCgDgEviEBp0Zz9TUczDiOxxq3eFUDnl46iN3pu3DwwmN80sRYVjWgNHcRwrtrAjCH4+9r91F6/z5KyyrxUc/Brr32IS7n78WutDRk5hbgZnWTidMYKbS8LMbhnRoZ2lFz4xD2ZJ/GY70otaqmKtw+nYc921OxbdtO5B6/jucNJmZqpgaQVAvePi5l5aZl5/6VVX7El/r7OJA8HL00gdPDN6CYeX4bVy5eRongffa7MrwQFpxqwZtybdq3Lxei6K42D+ab0grUfmEbQtv7ZyjTT1MPS6rpFR6WatIoxcNXTczH6uZqXD+QgRPlfMXh05NCHM7cgawDF/GkQVNxho1OUfcIV0/sR1baDmQfOIWb1Z87DNSv+vQCt84ewu7tGcg5XoQntV+gbnmIk2cqjJNsqiZU3SjAgcx0ZOw+jHM3KtFoWiRDIc3csYSAs6qt8Hl9wYcHl3Bkzw6kp2cj/3QxKvkOwL+kd9GO2oeFOLo3A+lpO7G/4Aaqm0wdTGFFf9PLBVbiqfr0DJdysnCh2hrQjcinbkL1zdPYv3MXDpwpQ61eP6daa1BSsA+70nfjaFEVWkw4LYlpcwwEX97j4cV87E1PQ8aewzhb/Nx8O6JxunUGh7LSsS11GzJzjqO4osF4G9XH2NhvEXpEByLVJzy7kIPd56sN+pjlOhKgml+h+OBOvr+319zA4axsnClvNCTEv9ah/MoJHNi1HRm783D6RjU+G2kGio+Vhvqni/QTDaW4PqhCU9UNnMrNxI70Pcg/ewMvOuyDxiqOwr9vHxuWT1/fMr9L8eg1F6PP2vZDteLNraPYfaKcOzlPjaaKKziStRN7j15G2ZsWHbunrH9hVCba/mjbDYWWN+WC9+7h/pUcLBnWgz9cZdSG65zt0rNBVsovzo6o0Pj0InIzz0NHvViZt7FaM3nvy3uUnT/E6IGdOadR+r4dlhJwonWPSWHYB4Y61oj+NDWe4tO28BtlParKNOMAwV/98ULzGzzmxwv3UVb9SVc/0HVkiV02qvdUaH59F+dyd2H3wUI8azRl5/jCmbig+/gtnM3bjR2pqdi+MwcnrlXgk4mhnDYREfa5vRaPCo8gJyMN6TtzcepGNUyb52ZUF+Vh13FNXwZUDU9QeDALGbvycOlxA6fDVWi4v9+y/sgIr0Ddoys4mbsL6el7cJAeIxhTyFDgY2UZPyblx6bPPoAdMrbhw1Pt+JJ/rqc7ml4+1OqO0od4bfaYei26/JWF9oN/n15stdA+WWwTTIzTNWXW+Vv6EP+z0rPwy/tSXDiUjYy0DOSeuo8P7ZYScJbWpRAdy68t1lVWzscgok5ZqS2xxyJtLZ3BN+mfQrxN2CqI1UHCtMk1QYAg8Ksj0PUEXFsNbh3aiHmj/OBKn1DJeLOp8flBNuYM6MaccEmf3CezsUWviG140KrE05wFiImejOhgT/ZgB2kvhERNxpTJkzFl2l+41MDNvNue4/iSURgcGosVf6diQ+IEDO4uh0zqiqCEXDxu5qqr7Q1uH/ob80f7wY0mvGgZPrXg/uYR7KmZNhK4jt6FanqMRzXg9tYp6O/khqDYFdi2Iw0bk8ajH+3hJvfGhK13YDDGMDqABKCuRXFaDAbQ8eFomeI24nDhPTx/XYJ986dh6uRJGO4hY055s3Mfikl0+SZPwNgJURjtzZ26RmNj64nIJdtx5okgFpr6PW7lrMUUXzlkcl+Mn7kAseFebJwa+hupFyJTcnGf2VpF4dO9g9g0bzg8OcJPJnHFsHkH8EiY5KvLyNqQiJHutnDwHIn5G7ZiU8Jo9HFiTwiMzmuE+vND7Js5AN3pumTqTQK77mOwvUzv4I2WJ8hbOBx9egdjWvIGbP0rCdMG94S9jQP6RK3HpRrtFFDbqVR4e2YJQnt6YeScP7E9fSvWJU1EoIs9ujnawXnaMb34biq8v7IJ0/p5ISh6MTampWFDwnB42srQc/Bs7CntfDB6swScmLYCQPHmPP6M6A3/MX/i+O1neHb3DFKjfeHk7I/I2LlYMHceFsybj4WLs1DCteG258ewdGQgwmKXY3PqeiRFBaKXTAI710GYl1sOvhqt7m9a9AEr8FR/RtWVvVgbNwy96e3Xku6Yf9FYnQrTB2BUPgr/PjmExcPc2W3sTLuSonvwn/iHIcYVeHNhNSLcNSct021PDv/pB1AlzFJUm6PlU+DN+dWI9OmNcX8eQ8nTZ7h3egum9baHm98YxCfMY+okcV4ilmaWoBkUPt3aiml9nNFzUCxWpWYgfX0yJvg5QmZjB99xW3HHQEno4WDsp7V65B1NuKjx+cUV5KyJQ5gnrTOkcE+4pCVYLNWRaMObW4ewOSECfZ3phQ/6ROdPaLm3BaOZE0LpAPQRyGKUJC18C57uX4hwX18Mi16Ev7esw6LoIfCwlcDZdwI2XKjRygDg37IcJI3oSv0UgT8KXorT1zRh9+4KNkcHoPfAKUhZn4b0dXMR3lMGe9chSMgqtTLgvwIly/1hZ2MPz/5hGDd+EmurGH1O6/QohPRi9TytdyMzK1FnRftpe3ML+X/Px/g+3RhSjPGWVr5H4fJQ9LTV6mGZbU+MXHkJHzgCtO1RHlLG9Ga3TjJ9SgafiBSkn3qCf/n2p8aHmzlYN8kPDjZ28B8+FmPHTMKUiSHwYdK2hWfQBK4807HuQgNtJK1o/22ouXnIajui/vwCV/euwYxQL0Z+udtcFH6lhbYmb76QFl604cWxFIT38kDI9BRsSt2AxVOGwrtnCOZODzJ/CINo3WNGNGM69lSVleMpUzrXzBis/hEOLRoLf+6kRtrO23uMwdK003jKGxpA/f4mcv+chD4yCRx7R2F1wQueNLLKLuvpPXXTA2TH9YcLN75g8ncfj6zH3GqiGciEj6iGW0iL7gtX18GI/yMVO9PWY/E4fyZdR6/xSCtp0iUMuY+tt89tqDyagojAYYhftgnb1iViUmAPONjYosfABOwv14LWVnMThzcmYIyvMzP2Zfqy+jMeZs/CIBd6nMX1Z2kPRG57gKYnOVg4NbqD/sgK/u+TA0ge5gf/4ClYsiEV65OmYGgPGWT2fpi07iJ0h1wtKMtJRIQnG4uMztfOcwyW5d5jw3hQDbh/cCMSh7lzRLwEctdgJO5/qKM7Xl/OxN8LwuEplaP36GU4rcOSC2tD/9o6+wFr7JO14zJFCVb62UJm1wsDh4/FxIncXEOjv8cPhRenZ+XdxiCrysgKk37x6N9tlTixZDi8eg1FXMpGbNuQjOlBHvAMnoO4IeYPYbCuLo1lbuaeVbrKivmYlWMCoYSW22NrbW0VVPh2/ZOe9Zi2VfTwRJwOEmJDrgkCBIHfA4EuJ+BUVWeRmZGOhUH05JQmvyZg5+nVGNlvGOJTUrE/Pw/pC0LRgyF0HDAyTTOIA9oLYtlBmLEtqF+fISvSG4MWnsU7wSRcWXME8V70BNIW3tPy8UYNKJ+dQkbGVswb5MDJMBFZBSkID5mAsX7cPdc5uPBVharMMegusYXPnHOCeGIUGi8mwp8mr2T9sfa+3vKp3gBS2FQUlbsQ5TUUSwpecV4LwqftOBXL4qK/BVVZnYPoHuyAzM57Cf4RlFGbQhvOzvDA6LRK1utGWYWsCBe2jK6zcc5gvNqCf1L6sqSm3UTjcfXU77B3Yjg23n2MczszsGPBUG4gbI9JO87gz7AAhMWmYGvuERxKS0QYNzl3DtsOflzSXIK/Q13hGJCMwjrByvXXahyb3ZchCR18YnG4WhdHVdVOjHF2wKi0FzpeRIrK3ZjgJoWTDgGnQs2RGehj74FpOZXcqi09P2vEmRn01ikJ5D2nIv+dIH8tcBZfmSbgxLUVqrEISwPsYO+fgn+043JAUYH0cCem7hwHJePQhUsovPwAH5SA4mkmorwGIPnsOwGpoURNfix86TYp9UBs/hvG+0V8f7MSzy8PcXxHJrbE+LMTUwsJOFa+7Uga6sz3xd1F2zF12Dgk/ZWJ/Py92DC9P5w5wiBg+Q1UHZuNoMAJWLxhD46dyMPWWUNYAljiism571ivH5Ftjp7QNxalIFAuQ0BKsWByQVdJGkY50hMiOwQl5eHSxUu4UvYeX15kIrKbFHYec3Be4DlLNV7CQh9a98gRuOa+Thu2qMGJ0iNf8PBoBrI2xaCfjJZVQMBZoSOhrMDp9AykJQzmsLfH5MxTWDYsFJNG+3P3XDH3PK2IWlCyYRh6yPtj8aU6gdeVAtVHZqM/fSK0rDfiD73UxaAr9VMprdzE9UFVzVHM8rWHd3QOXvA6kkLjqZlMOACZxB3TD3PtyqKKoycF/RC45Lrh4gxNPt5Zi2AmRqgUntF5qK6wpv0o8fzMLuxOm4uhTJgDCZwm7Ebhn0Ho4R6IyJjZiI8MhAdzCjdd/04I2/xQa2uUL5E7sSe70CX1wdJio4YEbadnwnvEdrzQqGQzbVFlTftXVYmyI18eHMPOzM2I92MnqhoCzqq8Lao7zUsKVOVOQW+HQCw+91agZ1WoPbsAAUzfMnEKqmjdo8nbxF8jOnZe9kmrx1NfRY3BlHiZMwkezLjMFn6LiwWYCORtO4PZHiOQXqlpOFbaETopQVubtOMs1kUMwbj5fyHz0HHkb9eOMbpF7sVbS8256gWyIlwhl3pi7jmB5y7ViMIFvRlSySFgDUo1YnNFst4+K/Ascxx8ByzEOd2BKI7GejP52HlMxxF6IErrq7M7sWt7IkI0fTkqA2dXh2NAaCyWbcnF0bztWBjiyvZX+3Ckv+DIHgFG9EKo/n8ttzcgzNUOgUmFEA65FNVHkdCHJtnk8I89hJd65VVW7UKkM0v69Zh1VjuO0mTQUoxlfdjFA6cJxuMUq99lIzpsPcp4Xar52NRfEfbDYvvUZv0Ynibg+vbH0mvGCNkW3P0ziLV/kl6YeuC1gXe50VIqqnAg2gsugck4/1agc1UfcG5+H36h0VgMOLF1aVQO/Zud0FVm52NixwR0r7DKHltna/+n+vb905StgkgdpF9l5DdBgCDweyDQ5QQcCxuFur2RrHeWxAV9J6zHNc0yPf0CTfqMZT2+HEZkoIYbZJlW+Eo83hQMl16zce6zfsWoUZ02jDVw0t5Yck1ztB2Fun2cDLb+CJ6+Frc+U6Aa72FPUgwWZJbiX9VjbBpMD/jlCEut1DW07RcwlyGb5IjYWSOYdOoOILWDIwqfS3dgSvBEpN8zZthpuU0TcIAab/aOQ3eaiLClST+BEdcUuaUQSQPjcVIQQLy1KBl+DCnjjeQrmrJrPgDU1Tswil7ZlvRCwhl2i6n2KfDl2mKEzjkDjfMgVbcXUczkTgo3v4nYWPRBgIsa7/aMZT0sZCOwi6m4Ftxc1h8Oku6IP9FguMLcegsrA9hJlduIHeDH7fTgdFso893cC/ojOTVepoeju4CAU1VlItJFCpeI3Xx7YctBoSFvEkcY2CEqx7JDHIQYCK9NEnCi2ooK5RuHMCvj/ktvGkxoGk/EskS0bDjSq7hOoCzHlmBHeM0+C8OmXo30UBZLO59FKOar2/r+JhZP1eONCKInpxYScJo6ep81htMHPRGWfBAVQjJS/RpZo1liXO7SGxFJR/GCLxutL14ifTi7ck8fXvKJEtvm6NHfI7bPS32x3OD05kacjGUnQw7D0sBWiQpPmDqUwCEkFZr5EVuudlyc48ZMnhxG7NRrl8JWZeLa6CTLEj1Cl+MxNg2i24KGgBOjIwGqbh/X32XoNyQG625+BkU14n5WEuLmZqKsBWi5sRyBMincY09AoHq4QrXi9vL+rP51HomM57ozvi7VT2L6oIpepOgGucMY7NEYGk5yqj4P0QxRJoFjZA4+mtjibFh7CpSsnIQNZbplpd+jGgqxqA/bR+195+P8R6W49kN9wkHu5Dw7zwBEJuThOd8n1PhYvB4RvKfiOOQIFh7Ub/YiyoWeZMsYYtjQkrTgcuIgzDwh2EJotC3SJRLX/q23I5q8BjNtiSXgxOVtWF+GdxRPt2GkI03C34CeLzdA1ePIFFd2wcDgEIZO6B5DMYzeMdSx1ut3eqHB6jGY+g1yIrsx5banySrDhoN/CxMRFHeCX6wUZUf4tiaFW99YZJUJPdcpvN83Dt2YxdsoHKi3rFPSmA2l7ZIsFNsqdT2W2i/MYXc+yEYiU0cHWG+fleWbMczBAwlnDawz1NVpCGOIW1v4J1/Xeu9TdciJZO2X3NkPk9cXoVYgIk1ojWf0kByjM7ixJo8R7ZmsR8A138CKADnkbrE4qdkdImhJrbf+QCAjhwsi0p/rLoqgFdeSfFii0GshrvI6RZMAO/Zyohc03WfjrMGQ8QuKFw3F3DOaEaPmO9N/O2M/OrRPTSLG8IoSrJ60Hobqm8KnS0noz2AnQ5955yy0CQo82xaObrZ9sOyGgTYBVZ+P6d1Y0tOAgOtUXZrGnH3SOV1lej7WiTGB1fbYGltL4bv1T8YuCm0VPSQTo4M6qkPynCBAEPhVEfhGBBzw5XgMS9TIjQ2i6IE1q7zsei/FbW6gZ1Lht1xCooctnMfvQdWHD6jV+1dzOBY9GA8aW/RdVsLXFS+D1BuJF4yQYtQHHJrsCrnEHbNPCVZN6RSU9/FnAL0SKEPQ+kcCEsoYAadGulm46QAAIABJREFU7eWViAhJwNEqTdw0XgzBhTkCDkBrMZb60h41UnjGn+IHuWwCFBqPxyEo6YruhEFZhnX9aTmlcI8r0PuGnj+V429moi6B6/gcvNcZz7aicMFgzD8nYEO+HEccsxXFDhNzDQk1fnJAExi3FCzBRw8eHafgiOHsnGZP8CYzgm0LEk8suKAZuCnx4M8BsLeRoseYdDzRG7dQ7/MwO1mzQtvGDRrtELn7vSHJ13wHqVH90SdwOvY+MzJrENRAR5cmCTgxbUVViW0h9GRcjrBttGu87n/q1xkYzQz2nDGjgCUh/704H95SB0zcXWXQzms/1CA/lpsYSv2wQtNxYG1/E4+n+m0mxtAyW0XAAa1Hp7JtwKgnpgoVm4ZyE+953NYzIVYKlCzzY70YhmxCeeUOjBLV5gBVZSo7SZKFYjvvwqnJS43/ZYxgySSnOJxmqoRCbd5k9JBI4TnjtF7/UqJ0dX/Gw9R+4HqU61ewJllTfw0mWZbqEbpbvUXWKAEBJ1JHgu/vtvCdd9HQo0tdjYxwerHECdPyBYSNoEzqN1kYy0wgpfCZe5En85lXulI/ieiDbdwChWPEHj3dR0vXjLubJyDQNxCxeyoMCHJBEfUuKXx68gCv9VW9+h2OxXoy7VRmPwirb9G6Tmz7aUdBLEtKO4Sm4oWBWlOjRrNgYyPHqB2vBItErShezPYXec8ZOK2nl6lPxzFjYBKuCnWuQVvUFFmk/Hy7ssyOsLmp8TZztICAE5m3RnRTf6l6HJvuBrntAKwznIWzNmvXKE4PxOOMoJ6ZBS2RuseUOPr3jelYfixjxXhKzDet15egD72gJ3HHrAK9/k59wom4QVh0RdNwRNoRvq3ZYeJ+I2OM8g3sIo9tANbcMyS59fGif1Mf8jDFVQp5z5k4I/BSpp8p769GIL2l0HYQNj4SKGmr7XMLCud5wM4+CtlVhuPQ2prDiHdliRY7v+Uo4fvsF5yYzi44O47fDwPOjF9MsYX/0lusHuIx0ifg1KhOD2dsabfofD17xCGjfoPdo9n85B7zcEkz5OIeK8vWYiCNh6Q7ZhbojXuZISOHv40zJubojbdaC7Fw0Fyc10uTS9rwT2ftB69HTNgnETaBDjvztMxwh4r63VHEe9DjbwmcBq7CbQvLSNUfRZyrFPb91+KBseaqfoOskeyijC4B1/m6NARce6ezusrkfKwTdWq9PbbG1n7H/gl9WyVSB2mri1wRBAgCvxkC34yAaz8Zy3olGdtOCjXeaQbaPRfgMhPrxfQWVMXNFGY7qL1bHwQHDUWImX8jV13lq9C8DNxrbR/woqpOu4UHKjQ+u4jdyydhALMdTYbA1Xrby3QGR7Woyp+NIcEpuCrcC8BLIbzogICDGtU7RnC4Dcd24Uqu+j1yooZizV1+VMclrEJV2nDWu8hpAg580GHY0HZjKYZ4uLNb+GTBSH0mGIC2XEDioAW4JODf0H4S8cxkWn/gx2anfpfFETDuWFjYhuebg5mJiu6AU1hmQP1qB0YxRJMUXgsu81i3FqegHxNrQwq3gBhsKnhsPAi+4haW97aFTOKB5Kv65dfNq7O/TBJwdMLWthXlXaxitnPIMXTjYwMCDi1HMZ0hOx0Rf5JeilbgVoov7GxkcPcPMtvOQ4aGY81V7czQfFvX628t4vGkarMxnvaQtJKAMy8fhQ+7xzJtWN59vhECToWnf7MxmewDVuHYRvFtTnl3JfrTbU42BJseC/oC13D+PcIRhQ6xKOC9A9pQW1mFOi3cUH2qwKXMPzClL7uN2D5gtcH2pg7bomg9Qs84a7FvLO1VwXrAtYjUkR31d1XFFgyj+64e4atTNvUrZISzEwx5r0RcEeDEbMPqSv1kVR9U4PZSuj9J4b3wqhUEm07pLPyhwIvMSC60QjeM3qYNtk7HM7K+/XRkK2j+8BwS6FPDbSRwiz2ps51aXZ2B0ZweD98m9O5W4/3eCQhZdVcXD522qOdxI0Z+q+yIRqdTqM3m9AAfA04MduarjHqXjSgaG5cZOMP3cd1vjB/CoOqUvdPNwfQvYzrWvP7U0++a8ZSIMRjU1dg5giV+nYZt0/H4Vb/bi0lBq3BPU11i7bLZtgaoa7iFKak3llzXZGYaL82Ttg+VqNJV0qi4kIWVk/qxHnW2/fGnMJyItfZZcRPL6HGIbXcEDDE/Dg0NW4UiXg9qyXT90COM7Op32M0tpnjOLzRPwKkqkBpM61p6sfm2bh/WAAE1XqeHswSyxAMLL/OCsG+oqpA+jPXIc43aj1qdIWMbbi4dCO+ebLxmh+AtqBCYyX8vzEfQ/Is6uobP1shFp+1HB3qEydIqm2BESPqWohK7I7mtwC4jsJ0/gMzE+/xtCu+zIxlCtHv8aa3XI/+cvjBxCENX1KVOPsIfnddVpgg48XXaVfbYhK39nv2TXlgzsFX0FMFKHSSsMnJNECAI/FYIfDsCzlw8N0Z5sdtDhRNu4wqfQkNuFDM511096riejKdn4jtVAx4XpGLBqIEIikzE1vxcJHMecKYJODmGRkbCm57QO4dhi/7BBAZZdTypoprOIqEXPamyhV/SFX6go3qxDaOH6w6GNMlT73Mw0YleebXHyPSXWk8IektJVBCWFV7iPOts0W/pTZ4AazmXgKDEQl2Pug4Gx/TkgNmiKumBxEu1/PHqZj2AvhZhkQc7UdTZqkc14vbfo+HJkHC0/Lbo3m8iVuaW6JyISdXnYgJN+tAD8muWD8g1+Fjz1ywBp0nI0rZCD6xHswPdHjPO6OJMp9WYh8k0AScLwuanKnr/Gg6Mp993xsxTeoNmTd4m/ppv6/RgQdvfLr0Tjye/JcRaAk6EPtAWVeshZ993CdZNYFf3xbQ5mkAey2yxdsXs0xpPDm1OjXkTmcG0w5BNEHLV7BsqfCovwNa5ozFkYCSSthzB/oWcB1ynCDhr9QhNwGm2NdEE3AW8F6kjhfGYDLY60U300CTWc1Hfe0QLGUMcX0vyYOMYGWzzArpUP2nytaQPUvXYP47uT7bwTb5uYrKqSbBzf9tKNyKMifMkheek/XgtmLRqU7am/XRsK0B9xP5xbF9wGJ0FwS5UgGrCudlsndh5J+GqZpFF9QLbR4TpLsTQAnag99kyWCF/B+np2hGNTteGjdDEgBOHnfYrY1etp2YwoR7svEzFWoWJU1AbO2fvjAlj5J4xHWuNfmcPrzC9oMlmqWsTNN/QHptNZ2fDi44FJ/XBoit8w0HVthEYsbmCX0gSbZc7ahsfNIs8PbGwUNM2jABl4paqoRyntszDmMBBiEpMxdHchZwHnB4BZ6V9pur3YyJtOwy2JZsQhL/dQV+mF1OYLapS9JrXAQHXeAhTGGLdyM4MPj9AUZQEbyaen5EQKqDwIScKrsw233Bk8AftAPT29UlDUnD5YgrrCSn1x/KbmrFIC84nDEZSoaHdFGStc9lp+9FBW9HJzBKboPOB5kcbyjaGsrGPJe6YkvuKb+OaN0z/bcWZeHpXgi18TcVNNEXAdUldmpKs87rKlM4RXaddZI9N2drv2j/pLf5ciCNDW0WfcGyhDjJVfeQ+QYAg8Msj8BMQcNrVPB3yxoKqMWVAdD9VovZ6GmYEusM/8i+cetrEEljKR9g4kN2CapqAs8ekLbmY48MGrXXwW4DzdTrLibpZmY0Bp3lVifINdNwweqAXiX1MMF8lyv4MRlQWG3hf8yb/l2pEQVx3ZgJsH7gejzg3eNr7LXh8NmrU2lg68h4zcJrZotGMs7MGY5F+3LgOBjw6E6cLz3nPFzv/FbhjaqysfIgNgRxGIVu1hzcwBVCi9nY2Fo/0Zif6zFZiKboPSsSRSnZbpvpVBudB54hp+QZBSXgYuuLCPAFnbVtRo2bfeMb7UO4+C2f1tsYobi1DX6kUPaJymcNDwHsSGRs0my+d+bauO9m6+Fw8nsYmh+YlY59aI592MqhJWUjALUDKcNbbSlSbU9cgZxy90i2F58wzelt4FLhNb3WVuGJSrm5fU34oRnpcIDx7j8O6gmdoYkL2KVG+fhC7BbVTBJy1esSQgKvkPB6s1ZHmiRet7pVJ+2CVdk+VpmK4v0o8WjeQPexFFoo03UB5zEEpXaafYEUfVL/CTs4zzyU6H99Kc7CB3Nk2ad87AWeN2ADr208Hk3YGeQUK57EHLjiOzdbzZAGUjzawcbFsnBGVzbZnevvZsMjdrL4R1mIHet9q+TtIT8eOXNIYDuOTGqvzFpbL4Fqwdcg9EVc4bzH914x6wPH6WQJRukc/ExO/jelYMfpTzDeMSMpH+JuJjSuBa2Q221boreTBkdjDjEdYwUXbZVFtwwRYwtvKDyhOi8Pgnr6IWluAZ6yShvLRegTRi3z6HnCwzj7znvxGFhmEYhhed9CXrSDgeBlsbBHwxx2TiwrKh+sxhFnYlCNsq/agM41sVONJzHCjF0VlGLLuIRcnjvZ+C8LE7Bqo+XibUnhowqE0n0HCoCQjceM0qer/7QL70UFbYXO0wiboi6g5lInZoSGDf8IZGFHfBl/xNwShIDwXXDZRH8Y94LqqLnlZhBddoKuM649O1GkX2GNztpbH83v0T1MEnNU6SFhp5JogQBD4nRD4CQg4Ch81hym4TMERC4Py0pVo3IAIq7cNT7Imw1dGnyZ1AR+4OPjMGxYScNF5n9Bc8hdCOe8H98gsVJoY1Js/hEErF1V7GNOYANsyDFhxB+1t17BkYIzZsrddTeJOyPTDshvt9FIm6/3GRepX1+xGJLNy6oSo7LdQfS7A7EHJuKZ//kEHAx6didPF98iLYj0wZA7TcNxUzAzVc27bhATOJifCX/Dm+m4sCvNgyUcbCRx8E3GpgQK/smUjhc+CQhNu/ix+qsYGwzhWWmg7vDJNwIlsK6oaHIvzhaONHAEzj6KaW0ymGu8idbQb3AYuwoX3XMOjPvLBmrtH5xvGijEjvfm2rkvAXXrHreSLwNPY5NCMWPwja+QzT8AtxlrO60dsm6NP4ZrZ2w4yWR/MOVLNeYRSaLy7BWNdXRCUfF5HF7Q93o0pXnI4BiThoqaumJJ1HQFnnR4xJODeitSR5gk4Cp/2T+CIcUfEHDXZwVHJbUWX2UfjiBGmq2v0k5V9kPcolUDukYjLJrYbMlWpasSnJnOLJ3xT1r1Qf0DBDPb0Q5ndQKy6IQwoz74qrv10MGlnklbgepIXE3Oue5yR7U9ULfKj2W1V9v1W4m57G64nD0Jcfr1hHE0zel+U/GbSo0XXsSNmCDhReevWkN4vertmBGtj7CKRY2K2bZSAoxq60N7piSX4aUzHitGfYr5hxaBQe3gKu53aNgCr7rSjrWgRgqbnQzj8Em2XRbUNAUDGLtseY89kbzjI+2PRhffaXQB0DDiTBBwd8Mxy+0x91BxY0w3T8g1j1xkTi73XQV+2goCjGg5gEhO2QgKXqcd0420KBFA950IH2DhgqtFFyzYUJXGntvqmgHZy03i//cPoSTVqssaw4VAcI7HvrQqfC2YiKKnI8ORUQb66l11gPzpoK/T2flFjeE5Q9YeTmO3FxX0LXIGbn620AYwXJbv44hS5zwR5Z5yA67q61EWd+dUFusq4/uhEnXbWHndga79r/zRGwInVQUaqj9wiCBAEfn0EfgICDlBcW8SSSzb2CNv82MQqE4CvD7A7s5ivNeMGhH8M1ZPNCKW3FDhGI18/Mq7FBBwdL0eJ6pxJ8GRc/u0xZHmxCRKog4EYL9oXlCzry3iUyF2nIXvvTAyZewGazSD8a8ILhebQCCk8E86hjvd+416iGnAihjuxcchG3DoSh6GLi/ntqHxSHQx4dCdO/+LBWvogBXq7Sm8svaHxZOBTYy/4QOx2OltkFZ8b0SokPem31Q24mzYBPnQgaBt7RGa9hVpRghV+7CBJ7jYNR3SDlmgzo+pR8GeqNkaN9onFV6YIONFthc75azm2jvBHSGQkoibEYM6cWYidPB1Jm0+holk44FOgOJmbzNuHIvWxCTzpTX9lWcgSxMcx39Z1CbjCFvF4GpscWgKuVfIZENhCD7gVyFstvs1pZFWUp2K031BERUZicswszJ05HVOmJSK1oAI6VaJ6gi1D6W2MTph6WH/S1ZUEnDV6RJ+Au4QWkTrSPAEHKMv+wiDGk8IW/ktumNC9tIcuWyeOYTvwUr9P06B3gX6yvg/Sh3f4s4ciSLojJr/WkHhiGgSF+pN/YptBfE1NazH1V4nqvVHoxeh9F4xKfWSoT0W3H62tcJyQp+epqZGnFadiXZhDXiJ26Xpsat74cns5G/NQ4oaY3XsxO3AeLhrjUU3pfbHym0qPE0zXjmj0nJ4HXNu36Xtt52azp2JKXBF/XO+gAU4+noBziMVpzQ48KDtl7zR10tFfYzpWjP4U8w0v25fbWMHEL5Wi59Q9yJkxEAsu6I1AxNplUW2Dl8zIhQpPNw1lwpR0iz5scFKzWQKOTs1S+/z1OpZoyJqQLXhiYKc0oinwIDMTxfxzbV82GgPOCgIOygdYN4DdTWDnk4KbfB6avNm//EELct0tpsK3FJrDKSS9MO9cndb7jXuJajiGeGYhWI7gjTdxLG4Ill7nO4MwKZPXnbYfHbQV622CQFRlNXLG92BDJziHY9sj68rGptSG87PZcbXcNRYn9A68Yd/REnAusae0NqIL61JQKu6y87rKlP4QX6edsccW2Nrv2T8NCLhO6iDDCiR3CAIEgV8cAdEEXHXaMHYVWeqPlUa2JplS3iyeeoQAN4jgv5GPx37hUmvzecxzZ2OIyewDkXTypdaI8RWkQNWeGCTs/8Df4dMzehAEHfh9DBv4vVciruoPZAQE3ICVd3WPcjc2KKAaUJjUj8PEE3H5b4zEkWjH6VhHJmi247hcndVkXmjuQv06C5HMIRC2cHLsL4jDof+m5rcKL7aGsvm7DMP44UOwjPN+07zRynvJeaCf/wAsM0aYGSubJgEjngvKcu7obRtb+CcVGcY5o79tPYWZLnScvCjk8oGKFChZMRZ/FBsZ9FANODqVjqshQ+CfZVBCu1rLxMabcUI33hEjH4X6S4sw8Q9tjDuB2BZfGifgOtFWWsuRHd0fEZvLLVo5bjmfwBG5EjgHJqJA4zInLMHXKuyNmY08wYEbHbV1YQy4wq/i8TQ2ORSKZuraOvn0UxEScKtwu1Rsm2PTbS3fg2kBI5Faru/+qZ8vHb9sDyJpkl7igaQrGqJA856AgOu7ChYe2Kf52HjcLYv0iCEBpxCpIzsi4KAsxyZuO5qdTzKuGQ3/04rTcd0gs3HBxJx3Ot4n2sJ2Vj+J64NtV5O5xRsJ7Lxn4iSvf7SSUfWFWDJ+BW4ZUUXatwyvvjzcghFM7E0pPCbm4KWRuG9URSL8mFMlrW0/2km74xjD7aWMNMpSrKXjlDqOxZ7XxlhPekHjNXZHsAeF2Nk7IVAQA1SnRO2nEM94cdthQq7WQ050+7fSjrCy6BJwF199m75HfTyIKc7saZXOIZtgLN46T8DZTcMJgeekeHung7bZH8Z0rBj9KeYbrWBq/C9zDHt4gdQe3QKWGukfIu2IqLahlczginqP7Ah6kUQKr8QrBosEWgKuH1bf1Tum0ir73IILCb1YwsbGAYMTT+KlEZ2hqMpG/KwDgi3h2r5sOQFnvD/Si72PN3IhSqS9sbjIqEJGa0E8E+fQbXyOkbESh6CqEmnMKe0SdA8dixGDU8B6v2kQbtV6yfXyR8AA04Sf5guDv521H2bbijibwMr4BY82h7Fx8CQ9EZ3z0sh4HWi+sB6pgtPmDcoHCh8PToYbEzrFAWF/G1mEEcSAc5p6TLCDowvr0lAwdFZX8fpDfz7WiToVa48tsbVoPo74wW7M/Er2rfunPgHX3gkdZKTuyC2CAEHg10dAJAGnRPk6LuaP1BtLi/UnpkBzfjS7dUkehQNCMo3BlMKHPexpZ7Jus3GeG8QoChew5IPtAKwrYwdKVOMzlL74hPJNwaw7PONt1R3hSbtQcO0Raj7WoebJdRxcFQn/vskoEqzut5+M4WSIRI6B15R2sC+TemFOwUetd4SyDiUZsejPbNm0he+iYmZQ115fz7aI1mOIYZ7pTlbw5SG2hbOnR8ldwrHtoWDkznypwOX57mystgGaI8spND69jyq9xWWgGYXz2e1FTLB5vXGjsaZJn1IWxZB2ErhF0rHf9N4Srrj5LUOJPulIv96cj6nMFgc7TMzV9/ihCYlsjOOC2Ceca2cODriQ4MN6mThHIKvKcBbafGEefKQOGL7pkWBwrEDJ8j7wjM4zMkBU4M5y2nPFBVMPsTKonu9ABDdpoj3j+k7egBMlVaitr8P/ntzA0Q0xGOwZgUwj+euhYPanKQJOE3DVurbSgmvJfrCXeCBmbznq24XebibEUDzClmD2FDr6dEM7t+FYvOskih/V4GNdDZ5ey8OaSF8MSLqqs/3E2v4mFk/mEAMmXko3zDlrZPZholitx6ZxfXG8eX3gOgcXDJLVnoJqR7fb9gaIa3N0+y7CEj8Z5L2mIae8Hh1VCT8ZtrFF75mn8JGvQiXqbmcgvg9bV3Zei8GowfYG1Ou40JkAhL4tWo/QxAp9wAe79aX7zLNoh0KUjtSegmqHqL3GPMQofDo/lyWRbFwwdleV4USl+SIWeNjCOXgzyo3pFA6Czuknkfpa9RwZI2gvMZZwcfKbjL+P30FVbQPqXj/BzfwNiA/0wtidRsplpuqozzewMpA7DMRnNs4Y2Bf246/nx8KN8ZCztv1oJ+12PotQbIQrbilahD62cgxYWmzWO7r54gL0pklA5iANE4bkayEWMieqyjDozwfsghPViKcXN7CH7ljb/q21Iwxcgu2hLrNwtkaz5c9a7MxUHPOoBdcX+bGe2zZ28J+ahYeCPks13MaWCDa2nkw2AruEhpTqhO7pSCzuuTEda61+p5MS842OiM2XsNCT9jxnA/4bazmi7IhA71k0xtARysgP/kAaCew8Z+G0VklDWVeCXbF92bGj1BspjNd4Oxrq6YGi9fZZ8WgzhjFjP/bQKPdhycg6eR3lNR9RV/MExQdWIap3Pyy+KhiIohlHolld4Th+v2FoCeo99o6hCUQJus86xy4um+iPz+6/ANVwHvO92R0BbqN36cXUZWoel+Z6ws4+BFseGY7NtQjSJyKPY0lWGxdE0bHftA+ZK9qTTuMBbfrUVb2PdH520n7wp6Aas08ibQIofL7xBwYz41wZ/GefFpClQuGVuLtyOJL4LfLCZ4LrlmtI8WO9EmVyX8RkPhR40VP4dHszIntoDiHL0BmXd11dCuTRXHZSV5mejzWLHxOIsMeW2lrlnVUImzITId+jf0LXVp1r0xyKZa0O0lQW+UsQIAj8bgiII+DU75ETya6qy2zsMCqtSkCs0BAqULqaPR1QZjsAa+/rz6gVuLsigAvaPRzp3ClM6pc7MJKZ3EvRI3g2/vxzCWKGRbOkztcK5E7z4+IRsZMpzaSK+esQhNXXG7UkGlR4kcp5hEk9seDCZ4O6VVdnYLRGWdv7ISppLf5eswATAvwwIiUdKUO5YO+ekUhZNgNTUs4waSgerkcQF7R14Or7OmVXvUhDOENQSeDQZy4KXgsHQGq84o+Hd8WwWauxbvE0hEcbG0QBqmdbMFxuj1E7BCebGpRCcIP6hBOxbpBL/Q2839i31Hi5YwSczATw5bcl2MgwaM19A09DxZ2VGMAF9w1PY+WiPpdgYyhNPErRPWQVrtVpSbj26mOY188ZftHZeKoziaQJOH/YSbohNPkIngriL1GfirF8gBwuQ9biDr/Aq8TL/FkYoKkvbkLNtwGpB6bsrdSpCwEyFl8aJ+AAUW1FcPgEK6ctHOwc0M3FFb16ecPfvz8GDwnFuNgU7LhQza+MKipyEOvLxdbTL6eNBC5DVqFY50AHMf1NHJ4tV5Pgz2wPlmPk9lcGA3bjQCvxRLNqbzsQGx7qT+XaUbKc3XItk4/F3vc8y8Ul14JLc7lTNp2mMNvFxbU5QBucmtMhUjmc7J3Q3bUHvLx8ERAQiOCQsYhfko5L1W10xWPnCA0hao++kUlYt2ENFo7rjz7DU7Bj0VDO69ULUYuWY9bkFJw1QcboYyNej9Cz66tY5MNOwhzC0vGKnjlZrSMBVWUqwhhdZgufuRdgqCVpb7vPKFk/jD1MxCUUa4rqtCRcezWOJwTA1XsK9j3R6eD6xQU6qZ9E9UE6QEB1Pub01dShvu2whfekvXghVNOGkuveoepwNsGXtV92A7Ci2DDuG/2BuukhMqN6oFtP1o4wCwcWtx8tAUefijxsZREEahWtFQcxy98OPcK3oJTXkbpi8r9UFUgNtoNTeIbx7cGMsK+QEcbKKXcNRsLqtVg6dTimZlwW1f7F2BGaEClK6s0u5sjCsaOqUlTefLnNXFBNN7AuhI2PR+vmbj5hiE1ahbWLYjHCbyDiY0LYfm0jh39kMpYt24sHXBsRq3vMiKPzyFDHitHvYr7REYMOkIaKzSFwtAvHTsFJmbpvWW9HFA804yc5gjaU6+4uoEePd1fxY4wR3BhDN0/9X2pU7xjBL9A6+UVi0Z8bsHb+eAT6hmHZ9sUI5XRc78jFWBE/GctO19LGgD8cynL7rMDznOnow8Vh48cfvJ12RPDKYt0t4/z2ewnsB6xBqf5w+OsdrOrHHVI1bDvbR+kg+sb6464qWiHj8+31CHORQibphrBVQt3QjuqjCRjg5INp2U869LqnPh1ntpna+el7v3EYq19i5wh7mD+ER78+9H53wn50ZJ/E2ASq7gzm9WbxdhqwHP8YjfumRtPDnZjcyx2JHRFw9MnBN/5CGLNdl7YvTvAfPh2LVq1BSmwY+gXGID6YswGy3ohKSsEfex9wY9Wuq0s91JmfndFVZudjnahTq+yxNbZ2ggc8551D+ffon/q26qVSnA4yVmnkHkGAIPBbIGAVAUevROxMnIndiNneAAAgAElEQVQpIcITK+n4Xy7wD52MeRvP4cXtTCTFhsNPQJQ4eo/AzIU78E+TCnWFW5A4NRTezICInQy5+I1GfNJePPjagKvLg5iJHj2wcegxDH+ce6+d7KkbcG9nPIa4aiY09Pcy9Bw0Aztva7212kp2YkF0KHwEgyS5c19ExiYi87bQ1UyBqvxEDO3GbW+1kcLZeyzWnHnFeJSUrh3EEn5SV4QsPIaqT3eQOXcKwjzY1Upm8GXnhzEzkpBR3ARK9Qonl4TBiyEo2LLZdeuPqBnJyHnAkg5UwxWsHMJ6ycls5PAIXYbz77SElU6r+1KExQGTdLYa6jw38qP18kIEjjPi/ca9S9UdwlTXAKzWj3fUdgdZibEY5S0gfuQ+GB23kCmbqq4QqfOmIcxDgL2DH8bEJiGnTAmq+QnyU8bA38kWdq79ERkzCzMmhGHggBGYu/Uq3ulzLqAJuP7wCRiKQA9nOLn1R8TEOCTET8IwLy+Ezc1EyUf99VgKjfd2YkagGzc5ojGWontgPNKL3nWafKMhMkXA0aSyVW2FGWTTq5/bMd3f1OSfbSNMO6IH0utKeE8WdcNdZMYNRE9BP5HZuiEoPgMlAo/Stjud6G9Ky/GkPl7GtvnTENqTW+mlJxwOfoiIXYh9nLeqkeaItpJMLIzR1QfOfhGYpdEHlzZj/hShPpDC1S8C8YnZeKBU49XJ1ZgTOQA9+D4lRfc+YzFj2RE8b7S2zdFzlwaUpE1FgEA/GU6i2HqRu4Riw+0WKF4cwcLB2sm63N4H41edwat2OrTZXwhi9IwtegQtxPEX+rMrI6i0dUKPlL3HldQFiBnqznnw0LI6os/IWCRnP2BiKFqiI8HIEI0wD0F/l7igf0QsFu4swb/6YlPNeHo4BZG9nWEndUVgRAzmxE3EiP4DMHrOVhQZdnD9FJjfovUT87WYPsiKQTXeQ2ZcoE5/krsEYmbaNbwz47VnrBCfz82BF+PVJoFM7gofbx/46f/zcocb03elcJ/6B+Zb3X60BJxDSAKWR/rAs+8oTJ8xG/GRwfDv7o3RyXl4LPDcMiYre+8LriX1x5T9HwQLVPpvU/h05Q8E05N6um/LeiJs2Tm8V8G69v+oWJQdGREejBGjguDJLO6w/c/FdxRiY+Z0bd8TFrvtOY4uDEEvbsGMtiVOHiOwvOAlPh6cBCcbOXoNjMbynefwtEHXgFlv74QZG782qmPt3ODp6Y4evIwSdDie8vBHH18/eArGPx1+oxmD6RYTX4qSEThJuJ3SmOwW2hFa5yRMQoi7YAxh54WwKfOQfq0RzBhj/nSEewl0kqM/xsaxYwxjOfP3vr7A0QVD+LGjTOIAv7GrcJbeI/r1PtYNZNO0cx2K5KMvuIVFsfZZjU93d2KmzjhEAnvXwZi1o0Tg4daGu5mJiA/3ESwc28FvRDyS04vRpKrD5c3zEROiPXiK1uV9R8Vi0d5S/J+J/siWmULzk8NYFuELV6ktegSMQfzMOEwePgCDRsxB2tV3BsQmj5XORSuuLOyPCUa83zT51B2KRs9+qzoVWxfW2g+L7ZO1NuEzzs/hFvNsJHB09TTU3d4+8O3pwo4xJT0sIOBYpNqeH0FycA8mrA07prOHz4ilOF39EYcn2UMm64Gg6KXIPPcEn3T6WVfVpU7F8j9E6yqqg/mYtXXKS0QfjG6ZPbbW1vaaVwgFvm3/9AsMxIBB/eChZ6vi568ToYMEoJBLggBB4LdCwCoC7vsgQ6H13UPcuvkQb1v0PWE4Cah2NFTdR/HVYtyvrO808aJseo1Ht4pxv6pBd0uauhFVt4txr7rJQk8fCxGiWvH+4U3cevgW/5ooIp1S8/m5GDzzFIwcKmg6I1Utat6ZIwG+4PX9h6jV57ZMp2jVE6r1AyruFaPo6k2UVb5Hs85AQ5gUhcbnD/GK8d5QofntM9wrvoqiW4/wuqHdzESRToNCW10F7hSX4Mmbpk7Xv1Aq0wQc+5a1bUX19gTmhieg4G0TPr6pRsWjUty5WYxrly/h4tnTOJmfh71p67BoXF+4Ok/FUToWv+A/qr0BVfeLUXT9Hl7UW+OmI0ikw8tvh2eHWXfBC5a3OTozFd6emINRCSfxtukj3lRXoLz0Dm5dL8KVixdw7tQJHD2QjfS/kjChjzPcphwBUyXKJvzv4S38c68KDTr7VhW4t7I/ukdm460JHr0Limh9El2sI3kBqFbUPruHf65exa2ySrw33cH5T3QuukA/WdsHhflTbXV4XlKMksdv0PStupMwQ821yfajRuOLEhTffYkmHZ2sJeCYuFGUAo3VpSi+XIhrtx7iTbPOy5pcjP9tPo/5gbNw2gJDQrW+x6ObN/HobYuuDrZafuOiiLr7jfOmvnxE5Z2bjP3XNAnlu1IUP/hg4AGuL791ukf/6x/9dzMuJARiToEFDYcpyn9tR5Roev0Qt4vvoapedwyhbnyBkut38VK3k6Fz9plCe30VSq9fRfG9StRbSeRbUvsm+yP/MYXWDxW4T4+dbpbhxbtmC4k3PgGoamtgfsj4CqUPa7tmDNxZ+6EVW+eqMzZBJ6FO/6Dw5eNz3L15D1UNvDbBu9LrePjB3LiczrjzdWlOfHG6ypL5mPgxwbe1x9++fxribb0OMkyD3CEIEAR+BwR+QALud4DdgjJStTgUPRCLi/TjyFnwLXlFNAIdEXBWJdxWis0hrgjbUqn14jSVgOoxNoWMxz7BwQqmXiX3xSPQVvo3wlxDsbWyY7ZM9XgjwsaZCICvEaGtEAs9XDH7TAfbLzXvk78EAYsQ0CPgLPrG2EsUavOiMSSpiN/ibuwtco8goI8AVZuHqYHJuParDkGIfdavcvKbIEAQIAgQBAgCBIHvgAAh4L4DyJZlQUGh0JIC/5asQkjIJjwx6UFmWarkLesQ6DoCToknm4PhJHHBjIKOgjTRMfUPIn7cVlRom4B1gpO3O0ZA+RipwfaQO8fhVIdVosb7g7GYsLXCLHmqKt+AIJk9onLqdD2GOpaGvEEQMIOAeAKOUii0bbblDtYEhWLzY2JIzIBNHtEIUApohyAtuLNqKML+fmy1R9XPASaxzz9HPREpCQIEAYIAQYAg8OshQAi4H6FOVZXYG+UBB4kDfIKnYVHSdAS59UL8McHJrD+CnL+BDF1GwFGaY8klcOoXh//P3nl4NZG9///7nxBI6CKIYAMbrIqKiw1FUURdERSxgQXL2nYtq6JIERQFRcVesGFlxQ4WVERQP9g4KPCjrIDJSea8f2dmUiaVBEGDPJ6DmWRmbnnd5z537ntuSb3+Fl8NTjeW4UthJhb/HozNd4XrE3YB2D84i8zHvQjh1lJygN/sFNx8+9WwaCb7gqLMhRgzfhPuCTezM5BexdsUjJeI4OQfj2ufST01gIh+ahOBZpyaxa9b5RR6EDUGfYduwHK82jsFvcS2cPEagVlxSxDxmzu8I44Ldu/VvYe+EwF2M5YMhPWUQOLgjVEz4rBs5hB4ekbgpGBH0V+KE7XPv1RxUmaIABEgAkSACHQmAiTAWUNp1R/BDK1F4SUYtPC8ka3RrSHBv24a2k2AgwKVuUsw1Em10QLbKfbD2JAZiJozDwtj5iIqPARBAzzg1nsKdt7+YlgM+nVR//icKT7hfJw/uql2rBM5orffaIROn4158+ZjwZzZmBkyCn7uLvAJTcAdwWYXRhPLLlS88jcuTEfP0Vi8JR1HjmZj95a/kHmfBFWj3OiEaQLMR+ybwG/24zhyJ8rM0nbrkRMuWMCe3cjIdxEumLkrr+kE0dlfmUD9kXDBRgHsJhz9EXu+8hduk6h9/pXtmfJGBIgAESACRMCaCZAAZw2lw1ThYpwfXG1EkDj0RehfF1HRAQv6WkNWrT0N7SfA8TltrriOPStmIKhPN8HOrSKI7VzhM3wKluzMxct6CxZUt3aAVp++ZlRcT8eq6YHwdRXsxmcjgoNLHwSGxmJXbgksK5JGvL6ejV1/r8HqlWuxJekQrjz7/s1hrB4lJbD9Cchf4WLydmyYOxI9VTv/2nogKHo9Eo8/1t+dVisFDKouLMFvjiKwu0D6hvyNSxWqhcC1LqQvRECLAFN1AcsGO3G7irv0mYSNFyvadXMjrcis6Au1z1ZUGJQUIkAEiAARIAJdhAAJcFZT0DI0fPqIWhLefmqJtLcAp8kMA2ldJd6Vl+PN+8+oaybRTcPmJx0xUtRVvsPr8jd4/7kOVCQ/qRwoWg0BpgEfS0vwskT/r/RdrVnrcckaPuFTDQlvGqh0ZBYBWQMqP9Z0CeFNnwe1z/pM6BciQASIABEgAkSgIwiQANcRVCnMTkug4wS4TouEEk4EiAARIAJEgAgQASJABIgAESACRIAIfCcBEuC+EyDd/msRIAHu1ypPyg0RIAJEgAgQASJABIgAESACRIAIEAFrIEACnDWUAqXBagiQAGc1RUEJIQJEgAgQASJABIgAESACRIAIEAEi8MsQIAHulylKykh7ECABrj0oUhhEgAgQASJABIgAESACRIAIEAEiQASIgJAACXBCGnTc5QmQANflTYAAEAEiQASIABEgAkSACBABIkAEiAARaHcCegKc2EaEUydP0h8x6JI2wNr/2tV/dsm8U70nv0c2QDZANkA2QDZANkA2QDZANkA2QDZANkA20DE2wOoNG9at44S9/2P/Z39YvGAh/RGDLmkDrP3/NtivS+ad6j35PbIBsgGyAbIBsgGyAbIBsgGyAbIBsgGyAbKBjrEBVm+YNmWqRoBbNH9Buw+zowCJQGchQFNQO0tJUTqJABEgAkSACBABIkAEiAARIAJEgAh0HgJ6U1BJgOs8hUcpbX8CJMC1P1MKkQgQASJABIgAESACRIAIEAEiQASIQFcnQAJcV7cAyr8WARLgtHDQFyJABIgAESACRIAIEAEiQASIABEgAkSgHQiQANcOECmIX4cACXC/TllSTogAESACRIAIEAEiQASIABEgAkSACFgLARLgrKUkKB1WQYAEOKsoBkoEESACRIAIEAEiQASIABEgAkSACBCBX4oACXC/VHFSZr6XAAlw30uQ7icCRIAIEAEiQASIABEgAkSACBABIkAEdAmQAKdLhL53aQIkwHXp4qfMEwEiQASIABEgAkSACBABIkAEiAAR6BACJMB1CFYKtLMSIAGus5YcpZsIEAEiQASIABEgAkSACBABIkAEiID1EiABznrLhlL2EwiQAPcToFOURIAIEAEiQASIABEgAkSACBABIkAEfnECv6wAJ/3yBLlp23C4qNnCIpTiQ34WEhNz8PCLQnBvCz49OIGUhNN4JRf8TIe/FAES4FopTukH/Ju1A0k5D6BVPVq5rUufVtSi9NpxZCZuQ0LyfmSm78R2Pf/SpQlR5i0mYKydsjgguoEIdAgB6Yd8HNixC0cffIHwSapDIqNAiQARIAJEgAgQASLQSQhYJMAx9flImj8H0ZFRmKv6i4pFRlFLm7LbeDsJi6JUYc1B9NwFWPbPebxv69Ma04CyqxlYHzESve1FENs4IDy71qK0yYu3IZC7V4Tuk/bjf5+f4UJKPKb7e8DRRgRJ9/nI+2ZRkB12cdOdFCW/uViaehd1jImoGvKRGDOHK7d5S/aiqMHEtV34FAlwpgpfjmdbh8PZhq1brpiy/z11rEzhAoP6wt2YFzILaxN3Y8fyEPjYsez4P9dx+9ru60zGSyd/NIGGmzuwgGvL5mL5nkI0dnACdNupNreZHZxOCr6LEpAXY/twB97XuUxGJhloFzUEyjYRIAJEgAgQASKgS8AiAY67WV6PskubMNHdVtmRtIXH9COoMiX+6MbKfle8QdpYJ3UYXpOSUPhFZuhK83+TlyMvKxv7l45EN66Ta7kAJy1YAV9bvoPsOGI7nj49j6wDKYgZJOHSaj0CXBPyFnpBYiOC04DFOP/JtGrZcCYKPUQiiB38sSLvCywtLvMLoXNfSQKcqfKT4vaKfrDn6pYEv28rAQ0GNc6rqXA7xrr5YMXNr8qLpChe2VfJTwSxZyyKCaBxgJ3mTAPORXbnfLGz/3Jc+dLx3lW3nXpJdtRprKVLJFRagFV97fjnO/FIJJSQgXaJcqdMEgEiQASIABEgAq0SsFyA44KUIn9Jb01HUjwc255Z9oDVlB+PAUqhS2zjhuizqk5qq2lu9QKmaj9CJayIZrkAB+YLCpLiEDk7HplF9UqhSo6SbcOtawRcy3Us62UHe69wHHglbYVJI85He0Bi1weROW/wnTJnK3F17tMkwJkuP+bLLaTERWBO/H4U1Xe80GA6NeadZeru4mZhk3kXt9dVinKkjnGE2DkCZ4RRy18icawnXBw8MH5HKQmY7cX7Z4bTmIsYd1s49I7A0Tc/yLsabKd+JgSK+/sIMKi7cwNFQl/xfQH+5LsZfLmVjKURkVi5vwidpKn4ycwoeiJABIgAESACRKArEGijACdH6faRcHJ1gzs7qsrGDn0XXIbZsxoVH3Eg1A0ebm7cqAGxrQ/+vNOaiGRBcTSfwOw2TkE1HAuDT3smwMmKpqBKb8Wjv9toJDw0Y7LT10tY5OWBSbue4Jd5vjdcUN/9Kwlw343QygJQ4M3uSYg8ZNlU9O/NhLxsJ4LEIki8l+BmO7q2700X3d/+BL5eXIDe7hOR/IS8a/vT7SIhKt4gPSQCR36sm+oicCmbRIAIEAEiQASIABGwHgJtFOAUeJ0YhG4TV+PPEfb8NAOnicioMD0NUpVt6cP1GNItGOtXjuZGlYntBmPDw3YcOdByCpEObRwBp0qk1ieDyn0hViTASXHvr3CsvPzZrKmkzVdXInxtPmo7x4AlLfI/+gsJcD+aeMfGx1SewlwvR4vXgvzeVDXkhHNr5dn3W4m7JMB9L04rvr8Z11aGYf3NGrN8sRVnhJL20wgwqDwVhT4OYThMAtxPKwWKmAgQASJABIgAESACP4LA9wlwIftRcnQWPLlRcGL4r7mPVrdjYL7gxCxP+Mbm4XnKmA4S4E4j0rF9Bbiq/dYkwAEyqczsDh8jk9K0UzNrEwlwZoLqDJc1vcCeUE9I2jIV/bvyp8CbXUGcb7P3WY17JMB9F03rvpnhfLF1p5FSZ80Emp6nI6yHLcT2JMBZczlR2ogAESACRIAIEAEi0B4EvlOAy8Tn5ntYO0DMb1DgHoGTrSxALXu2DYGuQUh6JUWF2QKcFFVPruJU1m4kJe3FodO3UF5vYs25FgMCnLQKj84fRPruLJwrKMFnU0qhvAYvLmZiz4Vy5RpNDAwLcAo0lN/AoZQTKFaFJ6/G88uHsCdpNw5dLEaNiWRKq57g2skDSE9MRsbBMygor291TSh5zSvczj2MPbtSkHniOp5VNkPR+BinzpUYFtnkdSi7dRoH05KQsucIzt8qRa2JNLWHUXXmMMwR4OR1ZbhzNht7dyVg585UZJ24iZfVrY3gbManR5dxdG8ykpIykHM2H6WmjIOD2ILKx3k4ti8FSYmpOMDafZ2xUabfYYsW2oi85gUuZ6bjYrklhsTg67vbOJ52Ul1XFHUluJazB2l7j+Nq0Ts0Gsua2qDM9QNyVD88gOWjPNQbRozbfBOFDx+i8GERXn1WKmJMI97cPIS0E0/5FwctFSg4vAf7zzzVHi3K8rl9DofTk7AzYSfSMk8gv6Rav761VOJlERvHfZyMGwQHGxHse81F9j32Nz7usi9yQM+/8Blsm12p4Rg4+JHMNdEzDW+QfygVJ5/yTrGl4haOpGfg3NPP+FJWpGTBMykqqxb4vBZUlhQKzhfiyVvVOpxKRq36Pwb/vS9GEcdbxd3YpyB8c8tYk03uiC2zgtMHkL4rGRlHclFQWiPIj87F5nyV16CsIBdH0pKQuu8EbhRXolnRiMcnz6FE18UYsSMumpZKPMk7isyURCSlZuHMrXIYdR3G0iX9jFecPQv5FaLkUzN/R9NHvCgUnmOPBfWLvYqpw5tHmjItevTGWGx6vzNf3+HO0XScUtoRFHV4eTUHe1MzcOJKEd41GHMYDBpf5+NIqqpdbkHFrcPYm3EWxbUMmMb3eKaXbt188N+LHr8VrF9miT8GV89NlqW8GoVZSzHaXbVZwWj8c0OZjqJSqN2U0fpUC4ZpxPtiDV/ezxjOS2HhY/xPsBhbS+VjXMnZh92JiUjLOo2C8jqju1orGspx82CKuk4DctQ8y8ORtGSkH7yEZ9WG2gI5ap9fQlbaBVjUVOhZAv1ABIgAESACRIAIEIFfh8D3C3CMAv9LmwBX5a6jQTtemuiA1OFCTC/0mXsOtYzCLAHuv2cHsWSUD3xHTMfyzQnYFDcdwz3EEDv4IGzjJVQYGl2iJcDVoLE4E/MGufDrzXHpFMFl4BxkFQvXT1Og/tVVZK6fjSBvB4htbOEZcxl88DoC3P+rwO3DW7BgnA/c2NF/3JtrBeofZWCeXzdBPHboGbwTj3T3l2h8huzY39G/7wjMXLIZO/6Ow8yhPeBg44j+oZtw2WCm5Hh/bjkCe/TC2HkbsCtpBzbGTYW/qwO6OdnDZeZxnfXd5Ph4dStmDuyFgPBl2JKYiM0xv8PbToweQ6Oxt1C7Y/vrmPT35cSkAMdU486O6Rjs3B0BEX9iZ3IitsRNxkB2tKWkN6bsuIc6A9N8pe8uYENwX/hO2IATd17gxf1zSAjvB2cXX4REzMei+QuwaMFCxC5Lx13lQopNL49jxVh/BEWswraETYgL9UdPsQj2bkOwIOsp1Jbb9D22aIGNKOpRdnUf/po9Cn3Z6d0idyy8ZKjy6fBveoc7R7Zi8cQBcGc3XeHqigyfLq1GkBsv3Iu5OimGV9Ba5H001JEDLPEDsmeZiJ0RjulTR6KPHb9GpXfAFEyfNg3Tp/2BdVkXcOSf+Zjo48oJdM5Ts1Hb8AAJY/idLMU2Lpi4uxwKMKi5vQMz+7ugx5AIrE1IQdKmJZjiw+7ebI9+k3bgnqDAFR/PYu0MNo4wTBykXN/SyRfjw/jfpo4LwrRZM/T9SxvtSoe05utPYA404d3tw9gWE4wBLqygwG6AU4PGB9sx3k25Y7bzOGzYk4TN80bAgxs1LQLHXpVypg6PjiVgdfhguHE2YYueC/KUPthc/yfF3VW+sLdxgPfgIEyaHKYsd7YM2L9QjOyptDuRG0LSSlFlQRmrkgr5R1z7Zzr8vIdg5tJNSErchIWjPOFg1x3D5+5p0wYl8vfnsGK4J/oGzcPfO5OR+Fccpg3qBmcnZzg5/IGT3BJzptopNnVNKD0Wj2D/UYhcuRU7Ny5GmL8HHG3s4PFbDA48VXsOdVaMHjQWIWvxWPTlNjRSrvUaHI8DD/jptkz1AxzZshCjeygFJBtbeIxYiOzHgjgUb3A1bTNig3rCXtwLE1eeMRodf4K1oyPYtmAiBruq7KgWso+XsWZkd07U5v2FCA4eo7Hu0kfN8wZr94f/wcLxPuiu8jU1jXi4bQy/A7iNCG7jd+NFwWoMtBXB2dMPYyaEIpyzC5V9TMPUAC9lPLZwD05DmRww2x8rc9d6WcrwPHMRZoVPQ/gIbz4+254YGapMx8y1OHghu5X6FIz0F7exxscOYvue+O33iZg6VZMPzt4nD0cvzgeKIOk2Ael8ZnBi+TgMDYzAn/8kYPPiKRjqLoHY1g0BMVkoVi/m24SKgsPYGjMe/Z3ZOsxvaqWof4z9c/yU6/+ydiGCvfsE7CriH3QU9a9wbd96RAX24qbhW8/O8a2YHp0mAkSACBABIkAEiMAPINAOAhyA+otY5MU/hNv3WYLrgudvYR4U5ckY7xqArU/ZV/mtC3CNdzYjyM0e/nF5qBK87JaWH0NMf3btOQl8Iw7jte7IALUAZ4/QDTsQ5tUNPiOmYE7UNAT15Tvd7EOjpNtYJBWrRIRmPD6WgvStszBQzD5UGhfgLj7PRVpKEmID2I44KypMQerZdRg7cBQi4xNwICcbSYsClZ1MR4xNfKXpJDTcxT+BbnAatAR5wkx9K8fx6AHcOnOOfSJwpFw7U/KyVExwccS4xFdaI2+kpXswpbstnLUEODkqjkahv4MXZmaWQjleAWBqcS6KnZIngqTHDOR8EEAVFlQXPjYuwMlRljYB7iI79Jl3XjBCikHtpcXwZTt84sH4S2ctQ6b2OlYMsoeDbzz+FdYLaQmSRjtz9uM0ZAkOX7yMvCuP8EkGSJ+nIbSXH5bkflCKD2yByFCRE4F+bDy2XojIeceNVpCXtdUWLbSR5sc4kZyG7bN8+WnjZgpwspJzSE9LxMKhqroyFXsvbcAIt54YGjwLMREhGOqhXEfSRoRugdvxRDWaVGmH3+8HhLshy1ByOhm7d8QggFsnUgTnKWk4G/87gkKDMVD5m8e8C2h6lYaQbraw95qHC4IFFJnay4jtw/o7CfzXP9Sqj3yS5XjxTwA/BdX3T+UUVGP+pW12ZaqK/hTmshKcTUpBYsxQuHDimQOmpZ3BylGBCBvvq/zNDfMvSAHFW+weI+FsX0uAU2Xq2z2s7c+KZBoBznz/xwpwA+G//KZBMfy/e39hBFfGtvAOz0Z5SRvKWF6B45E+cPaajqxStXcFU3sW0exUQhtbeE8/Aovcq7wMaeNc4TJ6F8qErv9bKfZOcofEXiXAGbMjFp4UL9ImoZ9fLM5/ULVrrOuowLEIftdye68/cPSdJX5fhrLdE9CdK1M3xORq8qsqrv/y4zGYE3kcMC3b0CJmCnzYG4axmwo1bZHqZt1PWQlyd6cjKWaY+qXetPTL+HuYG7z9JyBybgRC/Xtw7STX9jqNQsJj3mHIXpxBSsoOLBjiqGyXpyL9dDxGj5yCiT7K39zm4ezN1fAbFI98gXiuTkbjPWwcxl8r8QzHobdyi/wxF47ZZcnH2nI6gs+rcAqqufXpTD7WDBiMFTfqDCxJ0Yj7GwL4uifqiRkH30L+7QXSQ3pjSGwutE3kKCJ7sT7NDr1n5oAzEXkZzqemIHnRcHVZhCWfw2a/2rAAACAASURBVIagQQiKiMeOrKM4nLgYQUqB3SVoFydWNj86jtS0bYj04es4CXBq66IDIkAEiAARIAJEgAigfQQ4yFC8he9wim26ISzro4GpDI24ucQHXjOP4jM3SqgVAa7hFv4cJIGkewROVesPK/p6ezX8OaHMFcFJL7U7wWoBTgTnftORfK9akx7pO5xfMVI9AqNbSAb/sKkyBnkxtg5hHxyNC3B539iLGVQpN2YQi1wxYMom3PgkGL2j+IB9E9mRdCI4jkkBvz9FIwpWDoajyB2RJ6v1H5i/3saaQfxDa/cxyShVd8TkKNsZyN03/6JuB0iB10mj4S4Q4ORlaQhxtYVr8B5lvKrMMajODlN2hu0RmmneJg6qu7vCp1EBjrWLoWzZSBCUUKoRVFkoLRcxn+uESBCcWqGxNcjxdMswbvSJ74oCgZjGk6w9GcHbofh3JJUpO8Wyp9g+wgm9onNRrwtcUY6kQN4+7PssRb5600XLbbGtNiIv3oIAtt6ZKcDxWWBQe3AK32m27QW/4BgcLlEnHorP+dgsGH0Wuv+DhmG7+AGhAKeEylQhM4QX/hx8AjB7QwHqGQa1D/Zg6R8LkF5Yh2dc2YngODIBrwRVG2jBpXn8aDnHMak6dYwN35AAp4xX17+0ya6UYZn8+DnMmar9COVGTIkxcNgsbCyoB8PU4mF6HGbPT0MRJ0I343QEL3IYFOCYj8gIZstGJcBZ4v+kuLsmDJuL1M5TTYmpzsPS/nz9cei3EBc+y9pQxirB1Akh6cK6zjYJ1Tg8VSn0SCYhi2/o1PGbOuB3zbWF57yLeiIV++JqXDeVAKcMRdeOWJ3t6TaMcvRCTK6e54CiPJHblZcVWHyX3NQZLW0qZQC+Xsey3rw40y/2qv69itdIGc2PGveeew51usE130T88HnIVY+s0r1A/ztTk40wzo7s0HfgBCzILtHEq/iMfzeO1YxqC9kvEDs1o9XFdr4Y8cdfuF3PgKl9gL1xs7AorRA1d9Zi+sYi7WcGNglMNfLiBijXpfXB4vOfwbTBH1talgYFOCWSVutTzV2sC9sEfXNnUHM5DoO5ZyQx+i84j8+MDMVbR8C1ZzTO65mIAuWJo/i82/bF8hsa/8xU7VPWaVt095mKLdc/Cdo/VlydyI10E4vHYLd6Iy45nm0ZyoVHApy+fdMvRIAIEAEiQASIQNcl0E4CHMBUHsYM5ZtQR/+/8UjwAp7Fq3i/D6Fug7H+vuqEKQFOgfKk0dxDXbfwHMFoI0FBKd5hz3he4JJ4LcBl4cO9WoCzR9hBA7vTMR9xbGYPfqooK36UC0YEKN4jfRzbSWtNgAOaT8ziHzwloTiot/ad5gHUvu8K3GEHfrAdKXb0hdN0HK3RFxXZUYHv0oL5MEXeWHRRlSkZHm3wgwM7xWdCEp7pTGllPmYjekmusuPWhBtxfWBvY4+QPR/1Rb6Ge0gIHYz+/n9g3wtVWQi4dvFDowIc8wmHp7lBIvJE9Jlaba6yh9gwiB2xI0bApieazom8FDtHKkW7nWWa35WMFW9TMJ7rILkg6jQvrP53aSF62zpi6p4yVH76pPNXgZwIN350h60P/mSNSvnPMltsu40o3qdhgsUCHNByKoIXfsWjsLNUk25V+hUV+xDqyk9nchydgrdclWwvP2BAgEMzTv7B+w/7XgtxWW80DIPK7GnwENnCO+qsjg+SoXDdYG7amMNvm/BUS5xjc2RCgNP1L22xKxW0Vj5/CvPmE5htz09X7LfgksFRaKyAeSaCHxFpWICrxH5OHFUJcJb4PwY1zx7hrc4oSig+4HiEN78moMMQrLvN+tY2lHGTUoySTEDGB30f3nBvO8IG+WDozAyU6Ju50RKTFf2F3+xEkLhNRHKxnoPH4ailOC9896JrR2hE3gIv2DuEIqNM1298QmXFEUS6KacL+qyycGdeGYq49kcESfdInBGMBuUzJEfxZl5sETuHIkuHy9fLixEQc14zbd4oBcEJ9U7m/AsPPZSKCmSGdON9oXg0Ut9o2nC1L7TtjcUX9UeGMdXP8OiNnoHgw9EI9GFHGNs4IGDNbbAW0hZ/bGlZmhLg0Fp9YqrxvOiN3uZXig/HEKmcleD821rcYTPTeBmLvezgMnkvyvTalk+oOBIBD26kox0GrLyrKQx1GuwxNUv/xaH6pYxtP6y6rSopBd6njScBTkORjogAESACRIAIEAEiwBFoNwGOXXumIN6H7+CIemLeWaFI0YL7awbDY3Km4E21CQFOXoKEEaxwwT4I3tEbOcSXnQJvk0bzb2xFXoi9InigVgtwhjre/N0tt+L5aYM2Log8KZgbyFRi/0R+9IXRNeC4EXACUUE4dURtWAp8UD2A9liEK9/keLltBJdeexMdIMWbZIzjRBlb9Fp0Rf1g/TU/HgO5aT626D5oFraeLja8mYL0Nlb1tYNY5IUl11QPw+pE0UErBIwKcOx9TZ/wqqxKXSas0FL74hL2rAqDnxPbcRPDf51gSqLsvnIqnQTDtxTrCXBoPIY/OLHCCZGn2BEHUtyO7wd7GzE8fQMwMmC48b/ho7H+msbm1WKLObbY2HYbYSozMJkdmWLRCDjAZCeTK5NGXIjmp0eLXSJwmq2SHeoHWkyPwuLS1ITK0jJUaTBDXlOCy2mrMX0AP33YYdA6FOoNtjIhwBnyL5baVSs2rDr9c5ifQiQ3xdO477VcgAPM9n+qzGt9SvEqLUQ56rkbxu9UbrrBXWNZGUtvr+DaDYlXLK4r2wGtqNr65Ws+Vvrwa9NJXAZj9pbTeGZqkxZdO5IWYCXr9+3cMWiYCb8RMByBQWtxXWDT5iRZXpaI0dyINBeEZX3SfgHRdAur/L3g7cpOv5Vg1LYSga9rxKUFQxF7UdDGmhOhGW144/loeHNrCboi8pQmfNO+0HDk0tJ0hCpfILqP2ancKKaN/tjCsjRZT9VCpKn6pJMnaSn2hCjXoHQdg13KTSykBfwzj0P3/hhhqm0JGI6xa69pAm0lDYoP6cqXMp6IzVM9czCozJjIjXqmEXAalHREBIgAESACRIAIEIF2FODYEV4pGK9cQ8llTApeK19KM1U5mOXhixU3hW/2TQhwtYcxnQtHZ0SRTnlJr8ehN/cArjP1z4yHdzQcx2xONJFgQtoHTcjqqWmtj4Az+eDMjq7ICOEfQN0XIu9bLY6E8SNuDI+aUSbh23Us9eIXLdea3sbU4s4/4+GtXFCZFSfdB07Fmqy7qFQ987JjOr5kYQrbUbLtjeU3BCc0OaQjEwRMCnCq++TVKD6dgEXjfkNAyGLsyMnCEuUIOC0BTvEBe8bz0xw9os5BaP1cULXZmMYKcOIAbHsu56ZAHZzMXu+COWcs6yFbYouXP7TdRtRTotpdgGPwOWuycipTMPawC2h1qB9oZRSWqqy5Tzlqnp7GjvnjMey3EMRtP4oDscoRcBYLcKqpr0L/oozMXLvSSpvxL6Ztgr3vRzNXpbUV9qy4pDUCjk2qef5PFYPws6lwC4LYjVLYtdnCDuCt3ohF9mpzypjBl6zJnE+377UU+e3qXhnU3t6KCT2UG0SwC9u7DsK0VVm4+8lARDrtVMuXA5jK+n3nSJyzzHUIURk/Zj4ia7ILN+LMOShZ3bZzo7b3TcGI+DzkLedfwNn7rMBtVRoazmPBkMW4ouf8jEfFnTGjDWc+Z2EK9wJDgomCNrx1u9eJu6kQW0fyIzIlPcJw8I3SQJhqtM0fW1aWJtNrBgft3DShaEsgv2abyBPTs94oxVAG1VmhnO26zT4reImkfbfBb62kgX0pw007F3lg8WWVrWqmApMAZ5Aq/UgEiAARIAJEgAh0UQLtKsCxnaTcOT35qZ22vlh5i50zI8PTLQFwH6sR5HjWxgU4zSgwOwxafc/ICDhA9ngThnGClARBOwQbHbTywMjF/+0GlnFClz1C91dpil+nY8M/Thp+mDT54KwrwDW/Qcpofv0he/XC7Jpo1Ueyx9jsz3fCHEfu4BY1Vp+DDJV3MrBsbG9eqOCmi9jCfchiHFUuBq54k6IcQeeEmTl6q/FogqIjgwRMC3AyVN5MRJS/J3xD/saZ53X8WmWyJ9jyGz8FVUuAYzca2T+Z2y1O4jkXuTpTt6S3V2KArS08QrP4dQgVKhvREZQNplT7R0ts8dLLtttIxwlwgPTyQnixgrpkIvZ/YtCxfqAVEUiJV/YpH0mz/eHddxI2nn6BOu6lggxPNw3hp6C2iwBnqV1pl72xb6Ztgr/rxzJXpbQV9oYEOO7W1v2fKgbVJ78JCu93HfrGILdKf9qo+WWswNtk5ahrx+k42gHuVVZ5F/vixqGf8kUWv1nQUMTmCDbTYTOn0041q0ZOi8ciTb0Ol4pCe3wyqD01G55s/bT7DZsfK4d9sqPfhoVif4UC7FTE4dz09B6Ye5ofAd9wNhoBcQbWjWstSWa14XlY7MG+rLLH5IxP6hDNsXv1xUwtbiwfzI+kt+uHBeeqNKP7vsMfs+GbW5Ym02sOB01mUHs9Xrk2rhi+MeegMXfNjAGtF3vqe00ctJIGEuBMsKNTRIAIEAEiQASIABHQIdC+Ahw7ia7obwxVTqH0CD+MyupziPHqjUUXdVf9NS7AMdUHEca92RbBdcZxbi0WnXRzX+Uvt2MUF5cjZgjFplYeGLmbv11BLLtjnag7FlxUva7X79i0mwDXUo3sUH4EnNhxJk6olnfTzZj8pXL6rQgu4Tn6C1pz1zfj3c09WBrkxXcc2I0e+i3G5WoGjGokhI0t+izK0yxcrRsPO+ajttrIGk0GLu4iPxkX4JrwLH0a+onZXXkv4pNmySHAqADHQq7A8dn94GQjwaA5x1CuNDWm9j4SxndH99+W4uJH1VDRz+qNAdzDc2Bg7xGjpWCyE6cjBl/+oBwt0wYb6VAB7voS9GXXYHKNxLkmdkBgR/qBVkQgdsZx8R5M7yWB06A4XFKVEVcC7SnAtdGujFqC5oRpm+Cvk/5Q5qq0tcLeqACnut+4/1NdwX0qPuF0FL/7p9j+N6y9Va8RV5QXWlbGmlFEYpE3YvM0C9Vrxct9kaO2uu0KXfO7fOyNG41eXPvGjpL1QexFwfpbOgJcy2fV5hfdMDNHcJ1+wtr+S9M1LFXulNk//hZa2DVLudFv+Xw7o6jA3mB+Ewp2c6P38nqciRqKZdeFi9eZGb05bbj0BpZ5s5tDdMOcM5qyMMfu+VQoUHlqDr+ztI0Dhq2+hXqhPsu03R8Lc9laWZpMrzkclJEpPp1CNFc+Ijj7/4kC7czg835+RL7YdTqO6q1ZK0yxznEraSABTocXfSUCRIAIEAEiQASIgAkC7S7AQfERB0JViyMPQUxMINxHbkeJ3rQf4wIcZI+w0Y8fBWbfJx4FRtbaUS12LJaMRopwI4VWHhhZHkx1NqaxowycpuGI8GFUp2PTbgLcNxke/cVupMBOD+2LFbdUUzV0SkdWhI2D2bzbY2zSa/VukNL6WnwVij7sbYpq3E+col44OiT9PRTSu/jTh+2UsAtmz8TRSmGPQhAX8wWnNyTggZFkCK7sUofGBDj5s20IZKd4OYUjR1cZMyXAsfS+PcWOMb4YGRKC0CmzMG/eXERM+wNx286gpEFYPlLkL1EKBg6BSCg2XjjSonSk39ScN9mJ0xHg8hrbbiPfLcBJpuKQwQ1IgK+nI9CdFZPH7uZHBHaoH2hFBJI/w/bh7HRgZ8w4oitotJ8A1/Q9dtVKzVTbhNUwVyW4BblRrpyPcgo9CD1zEAhwqnU4zfZ/qiggQ/m+UPRUrhE2LuGJ/rS7NpSx9M4qDOQW6reF54wcGHevp/B3wn11alo9kNajVt/Bo+beLoSpFtMP3oP3qjZAt536dhPLVeLLyO14ZqTNZNeZfJSWhnyj502lVKrefETiGYMLVZrRb/xdDGqOz+J3JxUHYGvBMUQNXY58wfstU6FrnVO34faYZmgjJfbir6cR6cKKk+OQ/k4Fxpz1JvmYZOX7MNWdX+6h++gEKJdKEySjjf7YwrJU11ND63eqObSyBpysHJmTPfjZBy6jsfOJPnTpjaVqsTFoW7HRmQX49gh70vI1HFpJAwlwGlR0RASIABEgAkSACBCB1gi0WYBjt6zvFrLPYAfkv+tLlBscsIu190DUSd0OLJsswXQeu4FYd1+4krkMxVuG8aO7bPti2XXDC8h8PR0JdxsRumtt7gD2CRyR3Jo/xh9a2d3Neons0G/+Be0dDnU7NhzBdpiC+g2QPVVO0bGxg2/cdf01wdi4vp7BHHY3SBd2NzlVp0KKu39OxGpDPRmmGsdmsDtjiuG/oQgyNOF6nFLEsbGDT9RJwcYXKnNg8OXyUkxdXaDfKVVd0kU/DQtwDD7tmcCv59dzMa7pdl4FApzfmvsQWjK+PkVG+GAEb3uq3KXWNNjGCzHKhcVFcPFfjNOqIXPC276VYd+saGR/0oh3JjtxugLct7bbyPcLcBOxT5BuTbZkKFrPrqvmjEnpb5XC8/f6gTNKP2CPKVlfdEY/mRbgmI97EcIKriIvxF3VCJ18egUC3IC1eKBV4OwVcjz/h/dfehuuaPmXi3jbVrvSgDN6pLYJyY9k3rrvZUWgG3HenFjgODIBr3RfzshfITGQnzbqPvc8WmCJ/+NxND/ejjHO/LpvXlMz8Vo3DvYlTMli+LBimiVl3HQNy5RCl9i2D6JPflC/JFEXBPMFeUtCsbZAXwRRX6NzIL2zBpNW5hvwxwyqc2Zy7ZzDoA0oUtmalh1dhhSNuBijXP7BxhFDF5/CawPRS8syEDn3oMF2WydJBr/KS3cgiBuV1w1BE4MwPF45+k119VfNKLlePv0xJP6WcaFHdY+hT3Ubbo9Je3U2fVBeLytcD387EbpN2IP/qZpKrvmP4NdAMyRoqeJqfoyE3/k17SQeYcgqN2AgaMDJWUOVO4Oa748tLUtNPZ2MA8KXgWxa1RyMP8sAzXiyLQhu7Ms9UQ+EZ74WbIKhyjDQcDwCw5U74Yod/BF36rUBe5OibO8sxBzQTOltLQ0kwGkY0xERIAJEgAgQASJABFoj0EYBTo7izUPgErgTZYIHX3Vk8pdIDOSnWzr6/41Huv1X7kK2kxrAi2zsjp06nVym+gIW9uZHcnUfv1tnLTQ2gAZcnu8Ne4eR2P5EJ4LWHloVFcic7AbHXhE4rh5SoEw9t3C+svM3J1f5gMruaBrMp9V1Ls4rOzYNOeH8WmySUBzUfXAGg097+V3AxN2icYG9h6nGxZg+/E6xLsFIL9N/6G+4uAB9bB3x+9Yngo6LFHdX9Yd3eLYBMU2Ke6t8YW/jihmHeaFT/jIZwezIAG6NOAcMmLYZJ++WofJLFf737BaObZ6Fod7BSDMQv7oMu+iBMQGuSjV9x7YX5p3+rBFzZFW4mxKBwdyaTXbotzSfK7eWL18ANOLGEh84iLwwa99TfGnRCGZG8UqfYPsIfhoXW3723X/Hst2nkP+kAp+rKvD8RjbWh/SDX9w1ranZltpiW22E3fFuorIDPi/XQA/fSMbUnUzbvlh+w8CUtIbrWN5PDMeBK5AvmJ79XX7gWx4/zdxGjCEbHvHCKFOLFw9fsT1bnJ7F+ygnAy8S1EKjjR36zjmDz+qik6HqTgoi+/NlZN9rGb8Yf0s1vqhHM8rwcO0gbrSrhNsBWQBFy7+cQ0Ub7EodjSBYQ4c/hbl6x0R7hO6r1NQTrQRq1qMSd5uKbPWLBoBpeIbshcEY1IP3/U4h+1HFWOb/mPpbWOOv3PCmTzTOGRmm9u3CRHTnRshZUsYylCaN5UZqcv7V3gfTN5/AvbJKVFe9xfNbR/HPLH/0HZ9qoM3SgqD1RXpnNQb1CMdhAQvVBdK7q7lRd93DD2umpWvZEd9OSZ9swyj12nF28By1BOmnbuJpxWdUVTxD/sG1CO07EMuuCSqYKhJzPxUfkRnC7wAsdgnh1n7TvlWGRxtUI719sPqOTtusfbHxb+o23A6+S24aeHmh9K3iQVh1U7MDKhtgy6lZynY5BJmGyp6pR8Eqf/4au76IOWPETmX3sC5wOqIDLPPHlpalNG8R/9LFzg8blQorU/sCha8a2cwodxU2Vp8Y1N9ajaHckh1i+EafNSKuynB/TSD+iAqAC/dcwI7Ed8fouN04feMJKj5XoeLZTRxaGwLfAUtwXWgiDTmYwYVvj6lZ+i9TmY8ZmMS+rLBxQ4zq4QiGn5mMFzidIQJEgAgQASJABIhA1yDQNgFO8R77Q5wgcZuBo5qeqYAYg+oTEehp64bphwy/vYbig+ZB3kaCEZuFghMbFIP6O5sQ5Mqu09YNQWuvo0qtV7Wg/FgM/Jz7YGbGM/2H828XscCNn1ri3C8cu25/1oxSkL3HhWXD4d1/FjIeGxhZ13ANS/vwnT/HoCS84QTGJuQv7csLZ+LRSOG2d9VMxxHb+eGvh7pihBT3/+Q74WLx70hSTpFl6u9iS2A3SGxs4T5yLW5oMoWW8uNYMNAFPuEZeK6lUbAdUF/Yi7ohcMlRPK9TqwFgavKxyk8C12F/4Z46OzK8zpkLP3VnTCXGKT9tvTB9X6lA4BMUXRc/NCzAae/wK3bwQWjcX/hn/SJMGeSDMfFJiB+u3GDDOwTxK6MwPf4cu0uIekMNXgy1g6O9I7q5uqFnz97w9R2MocMCMSkiHskXy9Xr9UlLMhHRT7leoKqzJPh0HbYW+VobOrTFFttmI43X4pSjWyUYu+uNpl61YjdqMchGBLcR2naPryU4EtkfTm6jkfBQbcTKEL/DD7CLqAfx5SJxG4GYdX9hxYzfMWN3GSAvxc6RyjLzWoBLektUliN1jKrj7YABIXHYuHk9YicNRv/f45G8dLhyhG4vhC5dhbnT4pGr6uxLX2JXkLL8xMOwRfiCQMe/lJVqdo42165U0bSCHD+Dubw0QTlCyg595l+ELlZVmuWvkjBW6Z+cewdj8brN2LIyCmN9fkNMzj2kT+R3D2bXPpsauxizJ/aCxBz/x1QhN6YfP9Xf3g9/5uuv+8amQVH3GGmhHujWg7cBsY0FZSx7jaNzBmqEDEHd5ERzrzBkllomPLGizUBbW7gPX4pjz+o0wiVTg/wVfnB0DMDGu4K6oWNHfDslxcvMP9BfuX4q73OEvt8JI9bka4/4VhWI2Z8Mak9EoIfIDgN1R78pw+B2Q7cXweRmQ63Fpxbg2J1dR2Dd9SrBqK6veHkoCoMkbhi37aHOSHI5XiUEKuumt4G1ZxlUnYuBL7d5kwOGrMzXXvdNlS5FHZ6kTkWvHgtx4Yll/tjSslS8TsZY7qWGLTxGRGPDhuWYNSqce0HXWn1iqs5hQV9+uQ5nv1X4V2vdN3VmUPc4FdN6emJx7hNkzfQRbOIktA8RxI4BWHeT30BDdbf04TpupCE7yn7I+od6o+ak99bAT7kZ1uhE1bIZjbgep3lmSuaemVQh0icRIAJEgAgQASJABLouAYsEOHZkQWpcDCJGaXbhdOkzGrPmxiH9jvZbaLTcx19ha3BXS0gC+DDmY3ZQH+2HQDsPBEyOROymc/z6T1yZMGh4dgQrg/vBzdYOHoMmIHLObEz73Q9DxsxD4rUP2tP9BOUo+1yE4xsjEOjpAImdK/oNnYhZEdMQPGQoQlccQ4nwDS97H/MZVxMWYdZwT77zxnWqnNDPzw+Dh/hpFsO2EaGbly/69/OBj0Dgcuo9BnNik/FvnRxVeduxeEYgeqsW0LYRwdVnPCLj9uGRjB/lkRM/Ab7OdrB3G4yQWXMRNSUIv/mNwfwd1/BBNc1InR9WgBuMPoOGw9/LBc7dByN46mzERIZhVK9eCJqfhrufdYciMqh9kIoo/+58Z4TLjy3c/SORdP0DiW9qttoHxgQ4dtpcWc5iDO/GC7tiG1u49J6I9efecFPkCv8awtuzrRtGxh5HGafHMqi5swt/+KqEHJ3OjrDjzorMG+9CVYsU1feRNvs39BDYkNiuOwIiU3BXMNqy6V4a4iJGt9EWzbcR5vMV7Fw4E4E9+M4e17l39EFwRCz2q+fFabMUflOLQeJALFgRAp8eAxE8fQ5iZk3CqD4e6DdmKQ4/bdAID8Kb0VY/wKDm6mqMYEV8lrW4B4JWnsS55AWYMdJb4H9s0b3/BEQuSsVdVQGwG8q8OorYoW78ukrsmooOfTB57Tm8aQGkD/9GACd02MEjIBYnXrWAZbRj/gwE93cT+BARHDyHY8bcKIRNCEFYgLZ/6T/2D0RGh1toV1pwjH75ocyb7iFtfjiCvATCscgVg4MjEJt6F//ppbIFrw5Gw99ZU59c+03B1mufIFetAWfvhVF/rEHG5WLkrTDP/9Wfn4de3Kg2djddN/Tp3Qc+un+9PNFdKXh4zliNhRaUsTobTC0eps7GUDeVgMdO/+uGobMTcfODZeIbGyYr2vh7DUbgIC+42bvDf0wYouZGYfqI3ug7cgHS7yhfIhlpp/qPjcCSjEfc0g4191MxR8vvi+DgNhRzk+9qRtCpM9KGg69XsGTQZAOj35RhMVU4Et4d7HR8y0kow1ALcBIExaxAaG9P+I2dgei5sxA6oi969hqD5dlPIRwN2nQ3FYvCA9FHIEBKXAYgJGIx0lTPJ/XnMb+nyubs4eFlwD5694a3i1K4d1+IvG/scqvm+WM29WaXpQo9U41rqwK43bJZP+XoMQqrT55Daqv1qR4X5nmp/ZOTm7e+rffug349XPlnAJEHFl+WcmvHPkiNxDCh7dqI0WNIFFLvCEa4Nd1D+uIIjOstqNOSPhg/OxYp+XWQV+UhYcFMBHkJ6oCjD8aMHoEx4wLgzYlyfJvn2m8cImMzVDmmTyJABIgAESACRIAIdFkCFglwP48Sg6+fSvAw/xquFxTh1YcGo8KbfhplaPz4EoX5+XhQWqW/kYH+DT/sF+brJ5Q8yMf1awUoKv2IBj3hTZUUBrUvH+MNNwBCjob3L/CAZXH7Cd5WtxgRLTT33rL6zwAAIABJREFUNlWV4F7+XTx7V9f2DpEquF/807gAx2dcVvcWT27n42FZNbRmlCpqUXYnHw/K67RGhcnfn8T80TE4/b4On9+Vo+RJIe4V5OPGlcu4lHsWp3KysS9xI5ZOGgA3lxk4VqsNmGmpRtnDfFy/+QCvvrS5O6sdqN43Bh1tI2oxiFuXiYG0phxFN6/gyvXbePKuQYuZXvLUP7TNDzBfP+JJQQGevG9spa6oI9IcyOrwv8e38e+DMlRrFzhqX91F/v3XqNPVvjV3m31k1K6+3ce6QW4IzXgvGAFkXrA/k7l5KQRkNeV4ePMa/i16g3o1RykqHuTjudrev8f/mZGS7yljpglVJffw751ivKtre/1kal/i8Wt+hJu84T1e3Gfbhdt4+kbHz5iRHf4SBk0vdyO0+2AsOVWCL7rrVpodjqEL5ais+KA3Ekp4ZfObh3hSqS5Q4SnzjtUCHL/2GSOtQXlhPq7mXcedx+/Q8B1Bm5cAw1eZ44/bVpYMvn54jNsFj/G+UTPC3XAq2ulXpgXVZQ+Rfy0fD0u/0LNBO2GlYIgAESACRIAIEAEiYIpAJxHgTGWBzhGB9iPQmgBnUUxNhdg20g1B20tbF0/kxdg6cjL2G9ygwKJYrfJibTHIKpNolYlqurwIvd3mIFdnJLE5iSXm5lD6Va+Ro3R7IFwDEyHcILzT5FZHgOs06aaEEgEiQASIABEgAkSACBABEwRIgDMBh051PQLtJ8DJ8GzbCDiLXBF1WrB2kxGkig+HEDlpB0rU6xwaubCT/kxiUFsKjt3sZigc7Schq8ryUTHEvC3Mf5V7GnFihiMcfP/EvbYPzPt5MEiA+3nsKWYiQASIABEgAkSACBCBDiNAAlyHoaWAOyOBdhPgmI/ICOYXknceOBup19/iq0ENRYYvhZlY/HswNgsXIOuM8EykufmkamfCKciuNgjCxN1d9ZQC/0sZAycbewxdfhWfLRRniXlXtRs23824HOMBiagnpme8VG/w0mmINJ9U7/4ZdkCwLlmnyQAllAgQASJABIgAESACRIAI6BMgAU6fCf3ShQm0mwAHBSpzl2Cok2rjBVu4ePlhbMgMRM2Zh4UxcxEVHoKgAR5w6z0FO29/sXx9sk5TTgw+7Z0IJ24jhEDsKrNQSeo0+Wz/hDLVV7Ha3xliGwm8gxZia9phHD+Ygq0b9uOB7kYyWtETcy0cXfCL9HkaQnvYQSxyxZCZa5CUdRQ5exOwcXsuKn7SGmrmFgPzMQOTJKzvlCBoZ1nrU/jNDZiuIwJEgAgQASJABIgAESACP5EACXA/ET5FbX0E2k+A4/PWXHEde1bMQFCfboLdaEUQ27nCZ/gULNmZi5ea1eetD8h3pUiOsgspSFgXjd/d7fidSG3s0HNkNP7acRxPBDuOflc0v/rNja9x4+BObPpzJf5cswkph/IEGxToZp6Y6xLpyt9lVYU4vfsfrF+5Ems2bMf+0/dQYXgorlVgkr+6gNRt6xAzwgP2yl2i7d0DEbN+B04+JodhFYVEiSACRIAIEAEiQASIABFoMwES4NqMjm78FQm0twCnYcRAWleJd+XlePP+M+qarXwIiibh33HEoOFDKV6WlOj/vXyHWqO7/n5HlF3+VmLe5U2gEwNgGj7ilSF/UfIS78hhdOKSpaQTASJABIgAESACRIAIsARIgCM7IAICAh0nwAkioUMiQASIABEgAkSACBABIkAEiAARIAJEoEsRIAGuSxU3ZbY1AiTAtUaIzhMBIkAEiAARIAJEgAgQASJABIgAESAClhIgAc5SYnT9L02ABLhfungpc0SACBABIkAEiAARIAJEgAgQASJABH4KARLgfgp2itRaCZAAZ60lQ+kiAkSACBABIkAEiAARIAJEgAgQASLQeQmQANd5y45S3gEESIDrAKgUJBEgAkSACBABIkAEiAARIAJEgAgQgS5OQE+Ai5o9Gy0tLfRHDLqkDQzx88PDBw+6ZN6p3pPfIxsgGyAbIBsgGyAbIBsgGyAbIBsgGyAbIBvoGBtYEBODQwezORny/9j/xTYiuDg40h8x6JI2wNo/1QGq/+QDyQbIBsgGyAbIBsgGyAbIBsgGyAbIBsgGyAba0wZYrWFZ3BKNALdo/oIuPiiQst+VCdAU1K5c+pR3IkAEiAARIAJEgAgQASJABIgAESACHUNAbwoqCXAdA5pC7RwESIDrHOVEqSQCRIAIEAEiQASIABEgAkSACBABItCZCJAA15lKi9La4QRIgOtwxBQBESACRIAIEAEiQASIABEgAkSACBCBLkeABLguV+SUYVMESIAzRYfOEQEiQASIABEgAkSACBABIkAEiAARIAJtIUACXFuo0T2/LAES4H7ZoqWMEQEiQASIABEgAkSACBABIkAEiAAR+GkESID7aegpYmskQAKcNZYKpYkIEAEiQASIABEgAkSACBABIkAEiEDnJkACXOcuP0p9OxMgAa6dgVJwRIAIEAEiQASIABEgAkSACBABIkAEiABIgCMjIAICAiTACWDQIREgAkSACBABIkAEiAARIAJEgAgQASLQLgRIgGsXjBTIr0KABLhfpSQpH0SACBABIkAEiAARIAJEgAgQASJABKyHAAlw1lMWlBIrIEACnBUUAiWBCBABIkAEiAARIAJEgAgQASJABIjAL0aABLj2LFDpB/ybtQNJOQ/wRdGeAX9vWFJ8yM9CYmIOHlpXwr43Y+1+PwlwrSC1WhtvJd1mnJZ+yMeBHbtw9MEXdGT1lVY9wtnU7Tj5XG5Gqlq7RIbK2weRuDMbdyvbI7zW4uvk51s+4uGJZOw8XQo1rV/Ypjt5aVlB8q237fxR/oothB8Zl7FCb1+/qYpFii9PziF9azYeNat+o09dAtZQ/qo0dYwdqEL/OZ8/iu+vyE6rxKgt18JBX4gAEbBeAhYJcE33M7B8fjSiI6MwV/gXNQcx8+Pwz9m3Bjqucrw6tg6x8+Zo3RcdFYMlm8+hoiN7uj+UuxzPtg6Hs40IYhtXTNn/3gCLH5ogdWTy4m0ItGfTJUL3Sfvx/pdhrs5iux2QAGcKpfXauKlUm3VOXoztwx24OiJ2mYzM9q4kijqUXtqDNTOGw1vC1kUXzDnTYlbSTF0kL0vBeEe+bruOSTF1aRc+J0fts/PYHT8Nw9wlENvYwjPmMqQckU5o0013kTp/DtcGz4tLxd06xkTZNiB/Rwzf9s5ZiozCRhPX0ildAlbbdna0vxKC+JFxCeNljzvIbzINZbiWsRaRI7z4Zzb7MByu1Y2cvnMEfmb5q4qgg+xAFbzep0U+Vu9uy37oaL4/mp1luW/HqzthW96OuaegiAAR6FwELBLguKzJG1ByOAr9bflOHys2BW24gUq+N2M090zTO1xZPQKuNiJ0G7oc58obNCMQjN7VmU5IcXtFP9hzApwEv28rsZr8SQtWwFdZXo4jtuOleuhHZ+L7Y9JKApwpztZr46ZSbdY5aQFW9bXjBTjxSCSUtHMlkZXgYuZBpMf4K0X69hHgZIXr4W/H+2KHQRvMymrXu0iKF+czkZ0SDX8xy0oowHU+m266vAi9RCKIJQMRm/vJ9IuehrOY62YLsY0Dhi7LwxdTWl3XM4xWc2y1bWdH+yshmR8ZlzBe9riD/Ka8PA8HD2YgfoQz7/NJgNMlr/n+M8tflYoOsgNV8LqfFvlY3Zst/d7RfH8wO0uz337Xd762vP3yTiERASLQ2QhYLsCxOZQ9xIZBYv7BxTEcOWa+OWQ+ZmCSxBWzj9d3Nk5mpZf5cgspcRGYE78fRfVW1NNhvqAgKQ6Rs+ORWVQPK0qZWVx/5EUkwJmmbbU2bjrZZpxl8OVWMpZGRGLl/iJ0VPVVvE3BOE4Eah8BDkwN7qUtQeTspdhzr8aMfP7Cl8je4UrSJuw6VQyDg8LkJUgYrjsCDuhcNt2CG3G9YW/rhRlZr5Sj+IyX6X+50egpEsMnIgdvZcavozNGCFht2/lj/BVP5UfGZbgc2t1vctEwqNofAif2pSkJcIbBKzn9iLbRRALUpzrGDtTBKw8s87G6d1v+/cfUrx/DzvLct+cdnastb8+cU1hEgAh0NgJtE+AU75A+lu3IiCDxisONb2Zmu/k0Il36YsWtVobLmRkcXUYE2psACXDtTZTCExJgqg8irB2noArD7urHX89GwZ3tTNv5YeMjA2oT8xEZwfY6I+A6GbVvt7CiX3eM2/YQrU8m/YrL873Qc0ISnjZ1snxScomAgEBH+c3mE7NoCqqAs7UfdpQdaOXbIh+rdadVf/kh7KyaACWOCBABImA9BNomwDFVyAxhOzIi2PeJx21z9bSW84jpPgBr75p7g/WAopR0DQIkwHWNcv5puaw7hHBuPcZ2GgH30zJifRHLS/cgtIcDPIetwGVDcy2ZSmW7JZyCan35MJUi6d2/MSM+D5/NGcbcfBWrp65Ffo05F5uKlc4RgZ9MoIP8ZsupCLjQCLifXLgWRN9BdiBMgUU+VnijtR//AHbWjoDSRwSIABGwFgIkwFlLSVA6rIIACXBWUQy/biLqDmM6CXAdV74KhfE10dQvjjqvAAeZFDJz9TRGBqmBgYAdB59CJgIdRKCD/GbL6QhuXWKagtpB5dbewXaQHWgl0xIfq3WjlX/5EeysHAEljwgQASJgLQSsTICTo67sFs5kpSE5aS9ycm/hVY3+YuhM43s8K3yIwoet/xU9fitYz6kFlY/zcGxfCpISU3Hg9C2U1xnbElSBhvIbOJRyAsWqzQrl1Xh++RD2JO3GoYvFMJA0yGte4HJmOi6W66e7pfIxruTsw+7ERKRlnUZBeZ3xzqI5FiKvQVlBLo6kJSF13wncKK5Es6IRj0+eQ4lux0tegxcXM7HnQrne5hDtni5z0m6l15gjwMnrynDnbDb27krAzp2pyDpxEy+rdYHrZrAZnx5dxtG9yUhKykDO2XyUGjIgrds63l656OR1KLt1GgfTkpCy5wjO3ypFrb75qlNmysbVF+kdMPj67jaOp51U1ydFXQmu5exB2t7juFr0Do3GqqI6LCmqnlzFqazdSErai0Ns/a03kVDuPjlqXxXg/OF0JCfvw8nrxahsVuC/RyeR+0K3zOSofX4JWWkXoFV9WT63z+FwehJ2JuxEWuYJ5JdUQ/dudTLVB834VHgBR9gyT87EuYcf0WLGQ7Dl9qVJtzpq4UGb0y8MRHhswDcq6lBecBYHUnfj4LkivU15mK8VuHt6P3Yn7cGx62VoNCYifavC06sncXD3LqTsycbZW+UwVsQWtwNy1chtfQFOZdNn775AkW67UliCymY+/00fDZwvKsVnwaBupu4NHqvbp0I8flMnhAdYkEf1jZb4eu4m89pSdfgGD+SoKSvSameLyqoF7UcLKksKBecL8eSt/hqjrD0XnD6A9F3JyDiSi4LSGkEYyoiZRrwvFoZlom0vfIz/CRZptKT9UjSU4+bBFJx8qm7UUfMsD0fSkpF+8BKeVRvwJ8baznavVyyLdvBXbDAtlXiSdxSZKYlISs3CmVvlMPqoY7DsdX/U+Bgt36h7mfo7g//eF+vXJd26xX3XtZu2+U0uagvrliEBTlr1CBcOpCE96yxul3yGylK48GVfUFZkwDZ1fUDDOxSrfcAdXM27jgc6eS968Qm8W2nCp+f6tl9U+lmwxiODutePNTwLH+OtaqFLS+1Q0YDy69nYfeKpOm/y6mfIO5SOlN3ZuFwsrOOqAjVW/qyfuY3c7D1ITkjArtRMnLxRgprWG0dVwCY+f5wdcIloxcdKP5dq+KvKst3aBiN8LS1bNc22szPHX1vc9qrb+45/plW15bp9MMufq9Qw6YAIEAEi0O4ErEaAk3+4im3hg9D3t+mI35SIpI3zMbqHGA5uwxCTXigQ0QDpndUYaCuCs6cfxkwIRfi0aZgu+Jsa4AUHdlqBjS3cg9NQJgeaXh7HirH+CIpYhW0JmxAX6o+eYhHs3YZgQdZTzXo6TRW4fXgLFozzgRu70xy3OK8C9Y8yMM+vGyRcuGzYdugZvBOPvgJQ1KPs6j78NXsU+jqIIBa5Y+ElQY+s6SVOLB+HoYER+POfBGxePAVD3SUQ27ohICYLxQ2Wl6v8/TmsGO6JvkHz8PfOZCT+FYdpg7rB2ckZTg5/4CS35o8C9a+uInP9bAR5O+ivfdQB6bI8J9Z1h0kBjqnGnR3TMdi5OwIi/sTO5ERsiZuMgY7sjoS9MWXHPYOLv0vfXcCG4L7wnbABJ+68wIv755AQ3g/OLr4IiZiPRfMXYNGChYhdlo67SlvoUHtVI5fj49WtmDmwFwLCl2FLYiI2x/wObzsxegyNxt5CQWe6NRtXh6lz0PQOd45sxeKJA+DO7sTL1ScZPl1ajSA35UYuXJ0SwytoLfI+GugAA/jv2UEsGeUD3xHTsXxzAjbFTcdwDzHEDj4I23gJFYLqpk6B/D1ylw2Ht/dozN+wEyk7/sbSKYPhbu+MbhJHRBznF8ZS1L/CtX3rERXYi1sPSNJ9PvK4dS0Z1NzegZn9XdBjSATWJqQgadMSTPFxgtjGHv0m7cA9VSdIHSl/0FR6HCtGeaFXwCys3JKAf+JmYKSXJ36fNwsjjG3CYKF9GUq3djLann7tcJTfDPpGBv89O4xlozzhqPaNtnAfsQH/1rJP3VK8u7gOwZ78mqHssgViGwl8/ziIMq0ya8TzA7EY3a8fRoUvxT/bN2Jp+DB42Yng0m8KNl+sEHRG+fRY3A7IdAQ4AzYdnbwHcWN68Quzs2m17YWQ+Cw85KZxMqh5cAhbF/wOb9Uu4CI3jFpwEE8EC7Ip3lxB+ubFGOtpB0fvYKw+/VoJ0PI8sjea5+uVUbDXW9CWau4ydCTFq/Mp2DxvBDzYttBGBOep2VDvucTU4dGxBKwOHww3rlxt0XNBnqac5B9x7Z/p8PMegplLNyEpcRMWjvKEg113DJ+7R3ujIuldrPGxg9i+J377fSKmTtVu06dPHo5eyt1+Jd0mIJ1v1M1sV5tQUXAYW2PGo78zvyNseHYtFPWPsX+OH9yVeeOW1HCfgF1FXKNuou1s53qlQv/d/ooNqAmlx+IR7D8KkSu3YufGxQjz94CjjR08fovBgacCQ1XFa+LTkI/hfaOJm7hTUtxd5Qt7Gwd4Dw7CpMlhWs9o06eFYmRPpf8XuSEkrYwTZdvkN7n42la3tAS4mkY8y5wLf85GeHsX2zjCLyoTz1TPaE1PcHjpRPhyo5j5axy8JmBF4lk8F6BVfCxA1oYw9BeL4NR3IqIX/YHx3vyyLZydeU/AyqwH4FwkU42Hh7Zg8ShP2Ct9qMRtBBYfeIz/1JgVeHslDf8sGg1vWwn6jl+Js+Uyi9qnpooCHNkSgwn9XLjnWK4uK+rxOGMuhriy9UKZZ1sPhOx8BP7R1ljbCDDVt5EYPgBubkMRuToBqYmbsGySLzei0KnXZCTerWvzhl8/2g7M8bH/FWW2e9uw6tAV63j2YO3MAn9tcdv7M/tgFj5XqascHRABIkAEOpCAVQhw8opjmNvPAb3DM/FKOdIAYFB7Zg682YdjkSf+OPJBPVqMdf5+g+KRb6jz23gPG4c58htEeIbj0Fs5pM/TENrLD0tyP2g6B5ChIicC/diOlK0XInLeceHLy3KRlpKE2AC2k80KBlOQenYdxg4chcj4BBzIyUbSokBlh8QRYxNfQd78GCeS07B9li/fCRUKcN9eID2kN4bE5uKDoMMpqziKyF52nJDXe2YO3rU6+kdgBfIypI1zhcvoXSgTvmn8Voq9k9whsVcJcM14fCwF6VtnYSDX6ReM/OiIdAmS2FkPjQtwcpSlTYC7yA595p3nH5y5TDKovbQYvqwdiQfjr4fCAgGY2utYMcgeDr7x+FfwgA5pCZJGO3M25jRkCQ5fvIy8K4/wSYaOt1cu3XJUHI1CfwcvzMwsVb6JB5tgnIvy5B7QJT1mIOeD0jBN2biJwpaVnEN6WiIWDlXVp6nYe2kDRrj1xNDgWYiJCMFQD03HpFvgdjzRGnIANN7ZjCA3e/jH5aFKUE+k5ccQ05+9VwLfiMN4rYVejrLU8ejuMBpJr4QnpHiVPhmeIge1ANf86DhS07Yh0ke5sYxSgJO/SkNIN1vYe83DBa6nxGeUqb2M2D5s3ZXAf/1DvZFw0rIDmOnthKFx5/FeUOfln3IR66sSonTXgLPcvgylW1gUbU2/MAzhMe8bdyFuuIvSN07Fnuu7MGPUJMT9nYacnH3Y/Mdgfk0lGzEGrbqFsuPRCPCfgmWb9+L4yWzsmDuMFzxEbpiWpfLpjbi7eRQ8JIOx7HKV2s+z4l350WgMZjetEPdF5OHXWqwtbQegOwXVmE3LypAe7Mrn0S0a59VtkopGI/6NH8C/5LGfisNqRUp1nn0p8wH7po7GlkLVzW3LI8z29XzclralghQbP1S8xe4xvN1qCXCqO77dw9r+rJgiEODkFTge6QNnr+nIKlUxYN3LWUT3YDv7tvCefgQq9wJWgBswGCtuGOq0N+L+hgDerkQ9MePgW8gtab/kZTifmoLkRcP56YY2DghLPocNQYMQFBGPHVlHcThxMYLceBHCJWgXyuTG2872rlfKkvtuf8XWlxdpk9DPLxbntR82cCyiNyfu2Hv9gaMWPGwY8jHmC3AD4b/8psGXUv/d+wsj2JeVrB2EZ+N/cqBtfpOl18a6xQ4UVE1BlYRg444p6O3aB6NCIxE9LRC+LqyP59PoPiYRz9SbjcnwOjMMXpxwawefZfmC50pVpWC10HOI9hqDpFK+/ZGV7UaICy9yeczN1bS5qlsa87GSq0ciOE8RCN2q85xbyUB40CYUNQOW2aEcZbmp2L1rMUayLwxZMT00BbnrRsMvMAIrt2fhWPYuxI50418yc+2mHEbLX/4K6cFukNh6Y/75Wo3QxtQib1FfztYcB61HobDpFeTD1OEPtwNLfGw7tw3G+FpWthqabWZnob+2tO39eX0wy5+rNDTpiAgQASLQcQR+vgAnZzs73SBxnIC9FYLeNasFfMlGOPeQJoJTSKZ64WnpnbWYvrFIqzPGIWKqkRc3gBfB7Hyw+PxnMLKn2D7CCb2ic1Gvy1FRjqRAvmNh32cp8tU7xTGo2qfcnl7kigFTNuHGJ8HIHLZzNZEdUSaC45gUqJItL96CAFboUgtwMhRvHQHXntE4rx85yhNH8Wm17YvlN9SR66ZS77u8bCeCxLbwnHdR7yFOUZ6Mcd1UApzyVnkxtg5h86kS4DomXXoJ7YQ/GBXgWIZDWYYSBCWUak+harmI+VznTYLg1AqBgCDH0y3DuNEHvisK9B7Sa09G8EKu+HcklSlt/wfZq7wsDSGutnAN3qO2X764GFRnhylFFHuEZn7WPFyzL0n1bNycQmZQ+//buw6uKJKu/VOYYYYsIgiCgIpgAEUFVxTF7BJMGAi6iAFd17CrrjliXkVdxRXzivIawF11VXZRQX0xwEGRT+EF2Zkz0+f5TnWY6e4JME0QtTiHM6m7+tZTt+6teurWrUPjuagidS+Ex6XiSJlZ341virAmtjsfXeqJhH0CMQOg/jqWhmmh7Z6EU7WmfQymhzbeXIIIllz2QtyWR2abYCjH5qHkvtm4YJ7/c/cZn2JbjLeJgOO+NKB07SC2P3IRcOQzaTsV3IZuwBNR9weacWE2J69b7HYpfrp/sHmEB0u43iAhBJI/Bm/zpnIndTrJCDhF+kUKN8tJ5Db/mb93SH5zATbeMXi9azTXlipfjMj8BWViYtn4HLtG8QsgXr0Rl3EcT8xNDRifYstwjnD1nHAYJLCs4fpiRBB7lnSS/Sx9cCNuLe7P2UnPkdj2yDyjc8gPkELlBBz/IGs63ViYiRB2cSYQmb+LK8DdxNpZEgWj6onUM7ItpgA+Xl2I6NlnIATOKK2jQ7ZegS+VYm3r00fkJ3FtapWAE50uy0XACZMed8TvEttD0ga1ODKBK0ujHYsDwmkSumIsn7gad83NywvD4N3FDPRn+7gGfeaexRtGmf9iavYigT2BWI3uIROwtrBKZMeNeLVnDHcipiYWO8xOXeY7O6hftdleAfoH6zDMzR+pBRaDDRgrNmEEi6EzQjOvwVKjbbU9+Z7UWWwb7V0r/KZD8bKJWGPZoGBqL2FBH27c5Ro8D+eIDii1m4R+U2g/iKQmAs7JFX0mb8Htt+YxqO5FARYP4QkpJw8k7OEWadkaGl9gf3w3dgzoSogm0UKLgMD/LqUhMvmkaLGuEVczgjgitFc6rlg0ghFPt8RwUdh+s1BgYVY+omhBFOacIVZFoR6abKAKWs8QTFpdiGqRbzO+ysU4dsytxahtQt+1bH9iM6OIPmmisfGxqACC6fnZ8CXkpGYkdgr9SAClpddPoAcO2VgA7e0bLPuXwrZVjJ3j9toh39tJY1qiWha+XPG4qiVFpb9TBCgCFIG2IfDJCbgmfqLjHrcHry3m1/W4vW48IoIjkLSnzERgMLWluPdMFiYDI14dS0IQuzXIFZHLbrKTn/9dmIdAtRsm7C5HdVWV7L8SeUne3CqnOgRLb5lHUabj6bUJOGRxop55QOLSexGE24wvd2I0GZQIBFzDRaT5O8Nz3B6UWzy7CpVHk9CDXWF1Rt/s4la3pP7uSgxwVkHrPQZbH8pm+cxrHJm+QBq1YXyJXd+ICLgOkqvVFejCF9ok4JgqHJnkDa3KD7NOi1Z8SV30f+L7MBIBokHk6vvmSZ3hMTYO5Um7jdwWG3HVjc+3YRQ7KfLE9HyOJeocfW3iJwIuiN/9WkKwsfLVl2BDQn/0ifgWe/8x9wnym4WOiytk573ptDnNMGx8LC2TLbdyLxK8uJV5t5hteM7Og4yo4Cck3SbniSYyogcZX2D3KI4M1/rPxUWB8dDfw6r+GmhU3hi7+SG7ncZ8F4OqwzPwXYGYmTPi5c5RIgKOQfXhSeihUiNg+m+yZ+txZ3l/NgLMQh8AAAAgAElEQVTKdcBqPDDNPxi8PZYIX5UGA76/ZyYDzQ+G8cUOxPFtPuO0yIYp0S+2XKnc5kcpkd98t713jcenckSF1egvA8p+iuJxnMtv5RWXpkNxdggXITH4J/ytq8C2GNJ+HpiW985SF4nOvdiFMXy0TNCcCyZSyxE/wEpgmnwKCxGcXFZ1Wn+X0x+yaJGcL2t/MtJ/gB/ZRQ0VvMftl/muRlyaPwjzzvLMpFF5HR2x9Up8qbhlbL9vxukkLoLVOgFXjX3sqeh8BFxTIRYGOkOjHY3cVxZOHfUl6zExLASDpuWiTDAFTC3+vvvMlJNKkMX46jhS/LlIJI8BObhF+rdS//XxVySzWwddMOFArYWumSZv6mAsFo52l/tOdFC/arO9asCluf5wcU1Abrl8nFOF6sqjSPHm7KtLyGI4dhC91Ma0LgKOwbvSe3guMnFsmxpf4URSANv/Na4DsfwmadA22M029C0ij4mA047HL1ZOC2ZeH0NSDy4y0m3YZlSY+Tk0XvsOfch4U+WHmfky28W8w8nkgVjwu3R8JvRnMkackS8bR7BmZQ23iOvkiQn7Zb658RLSB87BOdbHKdXDjzj5Lecv3ccdhMWalmmx1hmhi27yY27L9meqDmOKtxpa3xk4I4oOJ5jq/1yOCLJd3Hkg1t43OUehS9t5/TR6ILRJq8fT7ekbWDTk+Cpp2zZgp8BeO+J7O2dMy6mVhS9XPK6yo6b0J4oARYAi0A4IKCTg3mA/O+BWwSUoC8JYtUV5ms8itXtf5JQIy9w63FoUDBcnNQLTr5gIthbLsXKB7vEuJPBbSHxiN/KJ3nW4mUXK18AvNBJDI6Ns/0fFYMUV82jRRBiwOavkDzTilTBZ952Py/zWBKY6F+PICjtPwOluZLFbE12798EQe8+OjMLInCvyh9j+3FiE7BAuf4rWsz+S1+aj1F5Cf6Ya+8aQqBNu4tnQUXLZlviz+cUmAUdq0FSFJ+U1okmiAXX/XMDuxRMR7k4mNxpELBdtSdTf5rdmaRG19qGZmBPQaDiOb9kJoTtSTpHl8E7S14abWNzbGRqVPzKvCDNgQSj7r3Idt3+1+VfTRMdqfyLXNeDcLG7rq8YzCfmEuzCUYcMQQmASgvqWDftgxPMtMVyElMof6ZeFPtyI/2SFctsEVV6I+HYtTj+0kvzdJCKD6twxbGSXOQdcE6ofl6NGKJKI9K4MF3cuwZS+3PZh17Dl5m02zGvsiyeTm26YedoivIF7kr1DGBzVL7ZEqdym6rBvHJRferPNT/ZtI4Oq3TyOPvOsEHAG/P1jJNteBLvbD9ZjGCEkZQsgkocbn2FbDBcxo+2Zht9F7SG5jvQgq36Av8oGAWddpw0o3zSci/TzGI9DVVIiqen6Igz29+O202qGYMM/oolmw3mkDZyPizz/ZihrQx1bbevbz5fKMSURn44QcA03F7F+T+ufjkLTtj3LUlv8RvcYu+P5CCSvWGzmD05Q7FebTyGFJXJdQXLAyf+Mr3bxC2h+SL/E20WZ7+S+7Yh+1UZ71XAD2cSmO/sgbLCdcU5kFKJH5KDQTh+S40IIMkvbaHlVy9/o8GRnPJ++oxtGbeQPAWiD3WxT3xITcDb9UjNufEfGkCpoPBJxShLtW4HtsXxk6LCNkihp46u9mBiZgz/k7tVQji3DuAhg74SDqJaYlSbcWDQAgb5crmG3IetRJjIr/zs/D5HzLojywinRw2b70azGV9jNL9YGzBPyOVpv/6aqxyiXOkeUnd+FZRP7oRvBy7k/vpel5LCrI59KD1ptYwXp2883cCVaw9fBtm0Ddrp2stfWfW8njWltzMFYfBWNq4S2pq8UAYoARaBjEFBIwNXi8DhuEOESmIUb8kGGLVk/5iPFawBW/8UTcMxbHBxLynFGcOY1GxNsW4WJvm+6g5+Gciv0Wt+JOPSMH7UwtTjEyinb7iW61dZb+4QBcZjcFlWtaJLJ1OzjtriwBFwzag8ksBM47+TfRKSNrSc68j2Dups/YbQvn8TYSQUXrzBMWnwAxVVWGkMy8TyP1x0mlyN16JrX2iXgBJENtXiYvwHzvxmAyPg0/Jx3AJl8BJyEgCOD2VFcP+kx/YwsCgtA3WFMIgScJhLr/jaw27M6Q18vvjqA8YQoVgfiu6tW9EWop5VXqY63/l77/Yk8iMGbA+P4LWBx2E2SQ9UdwRR2wiyLLJTJpSvMQCCbj0e6BZipu4l13/jxB7KQ+nZD+PglOHiryoqtYVCzj+/TpkMYhAcZ8O5BPn6eMwqDB8QjY/0xHEznI+DEBFzjb5jZjcN1UZENbOwRcKbHtVK/2OulcgtFSF9bKb/0Jpuf7LelddtoLswcIefaNwe/H5zItbndaAkdrmb4c1uU7W1rsuUHhIdL7OBFkw7Y0mnm9X5M8CDEuitGbnlq3lpOtp8lRCL70kUsCubyePZbdMNk4xvOpiIy7ZKpv9cdaUsdW2nr28uXClhJXh0h4C7g1YFxrN9z6bUAtrqBpHirH5pwd200l7NN5YcpB57xCxiMcr/anI8UNv+VdQKOELHsFlVVD6Rd5PuvDZ3hRG7fftUWe3Xh1UFMIDbdIwVnHCLXrIIv+1JqY1oXAScrgqxf3VmLESz+agRMPIjnArnUBrvZtr4lioCzScABDScSOUJJM4rzS6aqMXhfMAu9iO9RB2HB7wI7Z0D5xljEriuzXHQDg6r9CdyhJS4x2CYKqTO+2IuJg7Nw+UIWF1mnDsXiG0JjNuBc6iBkXJJG1HGiOKKHjvRlMwFn2zcChtoHOL1+LkZHDERC2gYcP5DOR8A5SMB9Mj1opY01tTvQXr6BK9Je/2pl2yrGjsHb9rDXtnzvJ52DycZgrR23i9qZvqUIUAQoAh2FgDICDo34dSq/7auHOQKsJSGZd4cxyWMYtgiDDuMzbOcjG7wm58Ei5UVLBZLfmTpc/Y7PEeQcjLlnasxbS0yRE9KJeWuKVTLJlE7kPpoicyzyRLVGgFZco68uxt6MbxDMkhTc9hJtt0FIzxMl1WcxEp/+dx6P+YihjpKrFaJ32UvsE3B6VF/bhOkRfgiN/wGn/37PTcr197F2ALcFVULAwYjKfePYKBmt30wUyLZq6G5mo69ajR4JB7hDODpJXy882oZv2G2Q7piW51ivk+q4bIBjp1Xt9yfuRt3FeVxia+0Y7KtiYHy2lZfTGWFLSkyEifwx+r9WYzB7QqIWI35+Ip306KtRvCcTcb04e8Um1VZ5I3J+nujAF1Ki9UGwvqoIW5IjENB7LFbl/4P37BYkPR6sHshtQRURcObtDz2RftkGNnYJOEf1y1JuC2wckF9+r63P9tvSEQJuGU5v5KMX1X2QY3NfnB73Vw3giFRNNDZJE/JxYtrzA0JFbJApNnWaqUN+sg9L/LlGrMZ9ft2IRL8NGZeLSqM5V4+2x3T8xvbvehTMHIQFprxxogjNNtSxRVvfHr5UwMni1ZFJ+3k83sq3qdsUHHPMvPBPZlBXmMXndtQgNPUMakyRQmY8HfZf7UjAOWIXLOC094VCe3XhEW8r7RHU9p5r9zfrttHuLbIfucOIuChW196pKDA3qCitgaN206wLGoV9y74t4yqhK8xEECHZtPHYL5Kb/VV/Hz+yuWFV8I7P5fw42aI4JB57bBx2wdSdwvTuZFurBoNX/cWnKiDRb5GYkFsJoylvlRr+Kae57e/1Z5A6MMMib5zjeuhIX26BgNNXoWhTMgb5BiNhZT7+4Zwj9PdXI5LdguoYAafcf7ZdD0hbtmhjxTrdLr5BKNB6/3KkbduEXVvttT3f20ljWmFRwLovVzKuEtqGvlIEKAIUgY5BQCEBp8Pleb5cRILLJORZ5vy1Ki2b88pzPA4LOdVMqyMqaP3TcNnGri22MEMd3lmcempE9akZ3EmmTq4YvOQ6PpgG6mRObd4q6zM5zzLfhVUpuS/tD8ysTzKlxr8Zb/iIGo3XFBwT6mznmUp/+viiCHsyYtCLJVVIRFUI0s+LctxIJp7n8bKT5FJan095n20CrgmluyYhWENO4zyPKlEuGNgk4MiexUqcSA6Gu5MWYTOOo4Jf0GbqbmPDqO7oPmABzr/mC+skfb0oREs4qRE0/5LdhNyGulrJKXZSHbdBMllpQPv9ibuBTHR6k5w6Xik400QCAg9hIrtFVwWvqSdMub/kxRse8Vv8nNww1Rah+PEFinZlYGRPbhJIDtPoM/+CKOm/5SC46eFuTOmlhXtYBi4IbcQ+3AYB92oXxrB90BUJ+0QLAWKBbRJwCvVLRhyKH+Wo/OJ77b2335bWbaO5PFkE3N7xXASckzsSjwsJ/MxXc+8MeLxuCLfN2HWyFVKnBT8gFCexgy1HwJHbmq5k8CdlhyD7ejNJSMdFv/En9hgrdyOeXQDxQELuSxg+5GPWwExcNaUXZPDuYHvUkauETVvfZl8qgGTt1ZFJ+wVThLVGFYD0S3adOupqLRk6Y9UpzGJPCFfBI2IpbkidunK/2k4EXEf1KwnyDtqrCy/56HunbpiWJ/L9kkKVfrC0jQ6VZKxC/nTuFFaNywDkXP9gXiRlT/ZUajfb3rfs2zKulrrLaQhQkZy7qbggBKSZAGBQfXQKt63WOQw5Jc1oKlyAyG/zYHvI14TCDP5U2uAskCA3IfrtP2x3MaJy12juICT3eOx7acCH/BmIzCiUHLqlTA8d6ct2CLimh9gzKRBu2v5YcP61OTqYEFlKCTjF/rPtemBqTnKATkvjaf7itvsG4amW/cvRtiXb55WNPcwRxcrsdQu+t5PGtLYJOKXjKqFt6CtFgCJAEegYBBQScAY82TCUmxA5D8AaYUtpCzI2FsxCQMRK3BNSwIEk5A7l8muofJCYVy0ZmJmLY/D21PfYeFs64ddX7MUEHy5BbveYDeBTxJhvgw5FmfzAzzUaGx5K7xddCN3dXdh1zfy7/YGZ9UmmnJzQXV1gIgdHrHtoM4IH/97D7p1FYnHsv9d9QF2jmAEilxvxrmQzJgoJq+N246VwiWzi2dBRctmX+rP41RYBZyhdh2iyxcd9MvLkmYvtEXCk1v8+wM+xoRgaH4+E8YmYPXsmkiZ9i4x1p1FWL2aMO0lfG4qxNIRLbK7tPg3HpIlozO3EvEX+9xskeWzkOm6+2P47U3/STrCa7Jrc3ZifhO7k1NGRO/hIgntYFc5tsya5Jm/YyCclJFHWaMVbenT4UNcomRiQZxhrS7AlgU8C7jIae8ydRLoFtakU66PI9mEPTD0qn9BaJ+DQdBapbB5KNXok/WqZuJ8IYCLg3JGSb57NKdcv6eDd1AoGBfKbbrb/xtSWVrdtWbeN5hKlBNytkh8wkI1edEbod9dt2Eg97n4fzkbAuY/YiqeCXeMLbdkP8BfK7KBg7e3qtE44YEWNgNSzqDFFvwll1uJkIn8i7uC1uHksGVELi0zbUclV+rttqGOrbX3bfClfGxsvzSiY7sUeVuSecEhEWgsYmA9h8Eu9iIZbi9GPPQxJDb+pebI8V+ZHMG9P4YcNt81fkHf6Cuwf14Nb3POMwcb75j4iXKjYr7YHAddh/aqN9qr+Gr4TSMuh61Fqw1aSPKP3du5Ekc3fBZTFr1IbI0x2xVfYfq9Hxd4E9GRTBHjhmw33JX2Dva8NdrNNfatVOeAYvDs0gV0k6DbpiPVF3I+3sLQP8VNq+E7dg/3TB2D+eWE7qnVkdMJBBaqemHu2xhz9xl/O1J5ACn+y+pC1N3AieTAWXRP1BcV62B4EnAF//xTFbjPvNvmohT1QSsC1xX+2SQ9abWNlbdkOvoErUda/OnnsoWuDvW7Z93bSmFbIASdJA6SD8nGVrK3pR4oARYAi0M4IKCTgAHbbFx/tMWbnS4uJrqWcjbiWGYJQ+SrelUyepFLBJXAGTpHcT7I/5u0lfDduKW6Kxh/4+Bc2DPdkJwXaHhNxoEJIKCK+uR4nEwfxJ42q4BmRhnwhBEl82b/l2Js4C4dFibaVTDItJnL15zDXjyMINa4RyDj11HLwCR3K9yQi9WCVWCK773W3lmFstnSSx93AoDZvGnycVHAN+x53BaJTPvHsILnsCv2Z/GidgCOJ5UezA06SBP6KfPIiIuDCl92Wnn7Z+AC5k/sjbt0Dyeq1LTgazqWyq+1kq2TH6at5BZ7kXwyZfhKW3Y7B24sLMGGJObcVkdlCx21VRPa9qT9px2CvqJ+ZL9Pj7gqSV80DY3c95+2JHg/XDuaIfnVvLCy0lv+GEHcprM53H7ffXA9dMXJGZ+M/YpvBP4x5ewyJJFebc3/8YO4kEgLuwrM9iGcPVPFHxu8CVSNIKyLg+ubgD1M/e4OjkziiQuMajXVWyAMzAeeKxBNCdFAb9MtGBBzzWoH8QvVaeDW1ZTsQcH82PsBP/BYul6BMXLXaxI34LbkbNE5emLD/ldTXtNIPXFi9HsXN4q34rYuAAwx48nM0p4NewzBu+GBk89FvAkyNpig5f/QLDUf2dZm+6JXX0RFb36TUlwoVsflKcvAFsKSY29ANkmTz7C2GJ9gUzUWW+sw8i+amK1jIk0EkN9ask7I2Izcxb3EpMwE5phxX5MuPuL9uBJcfS+WLyfufSreT8/LVn0hCFH+ip0N+tR0IuOaO6ldttFeX/m3A+dSeHHHp5IZBaafw1Irt05XnImXmIZukKA+x7EVGEMj9n+xq8cePf61HLJtHUQ3/Cfvx1NowjSxK9OVy+DpmNwlhq7xvETnt2zJyBXe6rFYdiPnnLE8t5epqxH93jubyxKld0S1skXSsKgZEeG94jE3sCekq+ESPQeygLHDRb8IFjeYouZ6hCAuXLkApt+/tQMA1v0ZuHFmcUqNX2u8WiyZmAq4flt8WnKNQLzuvjFL/2TY9cMTGSqVvB9/AFijtX5079mDDvJXZ61b63k83B2tWPm6XNjT9RBGgCFAE2h0BxQQc2d7524xebPSaa78sFFlsDxXLyuDd1SUY2isB++UjMMMjbIvlJ61OKniETMKPv5agvLoWNc9LcSNvDVIiemHM9nLzYJz5gBuLI/jk3b2RetpG5Jy+BMujp2BWJHdSFSE1XLoPx8Idp1B0vxJvairx99XDWBEfjPCMK5ItbvV5k7nytQk4ZLGXgEHVHu6kP023WTjHD3TNYeDdMLuAfKnDg5+GcFsJyKlQah/EZOxA/tX7qHxTg8rSa/glJx6hfTNRaGv3lRhG/r3u1hKE+U7GEUvWBLriJWz0QffJotVa9jAAfoI0owDNHSSXFVE/u69sEXBCEmKNuhdm578xR2rqa1C8LQn92W1ozgheUMQOSJvfvmUH71czQ+Cq8kfi3gd42yyOdrMBje4+1g/peH01PNqKOE8ubyBJMt930hqcLC5H9dsa/Lf0Oo6vScSggDjsLJfOmCx13EY9ZF+bJjrq3vjOvD/PfFV9Ib4L1sCt3yIUifoCU3sO8wK5aL3uo3ZAJg6AelycEwAX16FYf19EfOiKsSzUD1MPW5n860qwjEQAek7GUVPfJicbx/FEy0wUVApbupzRe8ZpvDE1nR41t7YhpQ/XRi69FnKJ5ptr8baewf8KF6IvG9Glgnvvadh9r96sK0wtin8azeW5c9Ji1LZKnkwyD8Ad0y8Cn/lecnqr8GciSp0ck1+4395r44lpvG0cZ982es/GeQsSwHwKqktINop1DN6dm4MQNmLKC2N2iOy8IET9Bcz3d4bnkHV4IJ78O+IHhqXh0kdyKIrYDnIPaEmnyYmGCewpxyp0jye53wTB+Fe9KFKT1EksI3uJ8jo6ZOuV+FJZVax/FOVY6jYBh0V+h6kvxeF5cQjz5fqoe/w+1DAGPN4yko1mZXMuuoRgyppfUVJejdqa5/j7+jH8mBiB3qO2i/ozgw/Xl2AQu+Vcg9BZv9kgifS4vSwa306PdNyv1udhKlu+CyYckEe1ksTquRhLSHcnb6SeNTl1ic40CREW7d2v2miviLi6++swzJQP1hl+wzKx69Q1PKh8g5rKUhQdykFC735YeEVkYK03uOxbqW0UoJFdZPGR+XAdyyK43JuuQbNwxkaktb4kB8PHjUcfh+0meaTyvkXuNvklq4sJgLFyHyZ4axGcdNy8o8CipsQNXUR6AOkD3IFBLdNORrzeO5Yj7Zy8kEByv8nKJZHdQnSw/BRw5fa9Hscmc23iPu6gZUQf8xp7R3MHR7FkOiuTrP2bhIUMFVwCZuI3s3OEvqYYO5L6cn1THYgsdldJM2rftk7nlPlPIqRyPXDIxsraqO2+gRQoxbdzxx7k+QrstSO+95PNwZpMi6qOj6tkDU0/UgQoAhSBdkZAOQFHXN6HEmwY2QMuTs4IGLkcBRWN5skmL6juzV/IXzsV4b1isPqa5aCXXKavyMPsvmbSgR20E8KK/XdG4MS9eGKaWzOoOZOKUHaw5oqB2UXSvG8CQMb3uL99Anr5zsO5+/uRFCxKwm4qm3uG1+AcFEkS5OtwZzl3yqHGORwr/5TPInW4vTSMTwo+3HSoRMOVDISyE0ktRm5+xg2o/i3DgWkh3IRV9ly2fm6RWH7N1sqqUBnpKxkw9FOr4RO1AMdL35sxZ96haFE43NwisapYFEpSfwULgrgJktuILXhGRnodIJdUys/zk3UCDjBWbMMoYXLjGoKEjJX4ccV8jA8LQWzWFmRFcRN7l4B4ZGVPx5SsMyRMFGsiuC2Ugi67ubihm5c3evYMRGhofwwaHI2xSVnYer7ClItNV9YZ+qrH07yZCBfqJNdNtT+m7H1ssbptVcdb0dSmiY6TCt5DcnC1RkTsNZbhaEofuHvHYMOfIr1ly2Xw4dZqjPBSQ6PqhhE5hTDf2oyK46kI9wjCtNxSaYQhmdCGOEPrFYXv8kpFeewY1F1bhIEadwz5vsR0UiWJdCjM6M1th9fEYGv5Y2yPFWySK/rGZ2DVmhVIH9sffYZnYeuCKD4yrxcSFizGzElZKCATTOY9bqyM5nICEUzdeyN2WgZWrFiIlOGhGJyYiOF8rka3oHgszMrG/rs6ZfrF4yOQw2ICDsYKZfK32JZ6lApRiVbTDzSjeHFfzjaSaMfXJuaSL7kBF+fwJ5p6TOG2czMfULx6GHdYiVc0VhTWmBdbmivwa2oYvAOnYF+pKbEaRzw66Acu/d81ZJns4FbODhKa3JrdFuPAvMPJpO7QqkMtot+4y4x4ujUWHk52DgtRVEfAUVvvmC8VV9L+e8OTLRjJ2wqPwDikLV+DtdnTMTJkAFLzSrBrDDdpJ/lHJ6RnYOn+Szgyo5+ZJJPZFxf/idj/2OTUwdScwdzenK30CF+M/0jyvgmyGfH+r+2Y1NMPaQX3Hfarpm1/ThoMXPGnRTS6rmQZwtlxhRYxm/hTb+W+U99B/aqt9ordl63Do/3fog9LMgrjJ/GrO4YsK7K+NV6A2OqrzDbK94Bbu4epQUFqMGcHXMKxtEia9024xfj+L+wc74+AOSdRqMBusuUo7FvkXt35VPiy22Nd0WfyRtx6Y6bB9C/PYlFkT/T/dg/uy92SUAHTqwFl64bC3SUG24VDxky/WX/DvPuV3WbqEiKPfuOvNz7F9lhXWD1gQql9N22bVME1fAXuyIe2/5Ygpx/XD92Gbea3+8vbX4+KrbGmvu0REo8F36/BynnjEBE8AtmbFyKa9XHO6B2/EEtTJiH7t2rrIMi/Veg/2WIU6oGjNlYicnv4hk889mDro3+KY62215/PHEyvZNwuaWD6gSJAEaAIdAwCbSLgWJGan+PyxjmIC/GGq3M39Bs+ASkz52Bu8hQkxIQj0CcEo1I34kql3NNLK8TU/YGdyRHw5SenhLDQekVgxqareCWOKPhwFnN68ts6nVzQwz8IIYHy/0AEeHKEiNZnHkjOEmPtbexMHiApX+PcHZEp21BsioIBmkp2IiMpBiEiYsI9MBYz0rfiP+8NqLm0HmlToxEoktMraAAG9h2E8B4issUtBHFJ6dhHtrgZa/HH9hQM9uZk4sgYDXwHTsf2W9ZJSSk60k9kwBDh3x/RYf7wdvFBROxETJ85HVOGBKL30LnYdesNR/4xb/D7hvlIjPLjBsLsJMgdfUYmITP3XrvLJZXy8/xki4Aj0YzleWmI6ibonhqegWOw4swzNqLwzsqBHMmq9sbQ9BMoZ9Wdwbtbm/FtqEDkiCdDsveEXFpVDCFzTIfqa8gopGTsxT09g7o/tmN6RHeOTGL1Qw2fiBRsKXwlId+YN5excd40RPva0PEWmttEwGmiMXdRPEJ8+yFuygykJo7FsKAeCI5dgCMPRNFikvIY1JceRXZcMLzVzugRNhopM5IxaXg4BsbOxqYrr6Tbfsm9ZEIbFoCIqP4I9HCFX9hITE6ehZkThyA4IBrzdxaDm2sxeHN5A9KnRiGAj8Ag/dMr+BskJc5G+iBvfluXClrXIIzLOYNnJNrkzx8QyU50ndEjMh2/PhHbtyY8zkvHcB+elCC2zDUAoxadxtM3v2CKiwpuPgMxddF2nCut5WVXol+koqIIOJ95EtR0T44plF9SjOlDU/FOpCdKbaNnSBxmCrbx4jrMmyK2jWp4h8QhJS0X9/RGPDu1HLPjw9GDXaQg+q+GT58xmJ59DE/09fj7aBbie3vCRe2NiLhEzE6egNj+4Rg1+2cUvpLFlDjqB9z6ICbKX6TnHug7PBbDho1qlU43Xk5HxFgr0W88OkzNEUz1DsNyWZ5SE3jkDeNgHYkat9bWix7Ual8quqflt814cmgWIjzM9s8reDx+ulIFA8PngHPxx7BvlyH34iPutGCmDn9uT8Ygsd9TdcOg5E249spMvgEfcG42T8o6qeDuHWDFpwch2NeLaz9VD6Rd1LXefzWVYFdaEr4JFC3CaYMwKjkd24rew1BzCRvmTsMIf5F/duuNQeH9ENnP18J3pq9a2679isW+HexVSnoulwv29nbMkNh0FVy9B2Hm1mLLiCe7DW/bNnLPsqcGzdMAAAchSURBVH3zh7Oz0Ysltsjpod4IshijBSGklx+6s+MoNXrOJQn/ldhNXgYFfYu7U483d49jTVIUAlzUcPUMRNToaUiZNBKRA+Ox+FiZySfbri33y8fCTERMdGR7byN+T++P8Vai37gSGdQcmQzffjmSPKyCHI7Z93e4vTMNKTFBosVgF4TEpiBzSxHeG2pwed08JA4V20h3hEREIHxgP/jLfGPKvFU4Pn8wu2jCjmdVbggZk4MCsu/53z+xagDX11y8o5B5/IkF2S3Uwfpr5+qBEhsrllu5b7Ddvzp37MHXprX22lHf+0nnYPOxZs08B8ft4tal7ykCFAGKQMcg0HYCrmPkoqV2JgJMEx7viIdfWDryy95KiJfOFKMrPMs2AadMOsPLk5gTk4r8l+/x5kUFyu7fQcmNIly9fBEXCn7DqbzD2LtpFRaM7Qtvz6k4XqfsOV39LhMBx271YaB7V4G71y7jcuFN3H9Rb7H9pqvXp+vIZybgyEEVFn/69/jvXzfxnz/KUSvZAq3DH8v6wyc+Fy9FwYgW99MvKAIUgc8QAQZNj3YgoXt/ZJ4qw1vxIuZnWJuuL3I9zqdGYHa+5am+XV92KiFFgCJAEaAIUAQoAp2JACXgOhPtrvoswyP8PNQdIzZVfPVESLsScE13sG6oN0asf2zeUmdLBwwP8dPQcdhn9YACWzd9Pt9LCbjPR+6uL6n51FG3oT+3XtymS0j398asM+Jtna2/nV5JEaAIdGUEDHi8Phpe0ZvQyh2RXbkyXV42pvowpkZk4qpwrk6Xl5gKSBGgCFAEKAIUAYrAp0KAEnCfCvmu9Nz6E0h01SBsSclXHf1GmqT9CDg9StcNgYfKC9PzW0wgA+OrX5Ay9meUfaHRSJSA66gOb8SLHd/AzckZwZnXWv0Qw4M1iNS4ImF/jTmHZKvvphdSBCgCXRuBBvw61Q2uoUtRIt7t27WF/nykY3TQmXx1A0pyojDix4eWqRA+nxpRSSkCFAGKAEWAIkAR6CQEKAHXSUB36cd8vIB5Pmpo/SZh36Ovewm33Qg45jVy47gcYB79krG98Dka5fnoWaXQ4+2d/UgbHoc1xUIGuC6tLYqE+3gykT85czwO11oFQlG5X9tNTF0pCg4cwqVHQr48A0rXDoKbJhwr/2j9TNv4fBtGaVVwj8jClTemmeTXBietL0XgC0XgIy6m9oBW1RNTch+ZDvj5QivbqdUyPM7FxJ5aNq/nsKkZWDhtIPz8knBSdBpopwpEH0YRoAhQBCgCFAGKwGeFACXgPqvm6ihhdfhn51gEqFXQeoYjaelmHMw7ir3rV+LngsqOemiXLLfdCDgYUV2QiUHuwmELanj6h2Nk/FRMnzEb81JnYvrkeIzo2wPegeOx8ebbLzgSiUHVnjFwJ4c8aKKxuZwSPsqUX4erGQHsoRBan7HY9U8zYHiG3aP9MfyHW6h3pFCmFleyB6CbkwpufjFIW7sLR48dxo61K7H/9pdLBDsCEb2WIvA5I6D7eycSfJ2hUXlh4LRl2HLgGPL2bMCq9QWoNB/2+TlX8ZPI/uHoZNFBBsSn9UH62eov2H9/EpjpQykCFAGKAEWAIvDFIkAJuC+2aR2tmB41d05h1485WJq9BD+sy8VvJZU2orYcLfvzub79CDiuzh8rC7F70VSMCOomOoFRBY2zF0KixiNzYwEeffhSZ0MGlJ/bhg3LZ2G4jzO403+d0XPoLKz8+QTuU57HwY7B4F3hSozqyUVWunqH4Zv4aVi07w7qFAUVNuBp4WFs/mEZlmTnYO2WX3C59Os+hMXBBqGXUwS6NAL6mjvI3/EjVmRnY9n367EvvwSV1kOxu3Q9upJwTM05LOzvzp7i7Bk0FqvOV371qTu6UvtQWSgCFAGKAEWAItDVEaAEXFdvISpfpyLQ3gScWXgGuvfVeFFRgWcv3+D9xy+VdDPXGGBQ/+oxHpWVWf4/eoE6vfha+r7VCOgbUFP5DP+t+kAnfq0GjV5IEaAIUATaCQF9Papfv6P2t53gpMVQBCgCFAGKAEXga0KAEnBfU2vTuraIQMcRcC0+ml5AEaAIUAQoAhQBigBFgCJAEaAIUAQoAhQBisAXigAl4L7QhqXVUoYAJeCU4UbvoghQBCgCFAGKAEWAIkARoAhQBCgCFAGKAEXANgKUgLONDf3lK0SAEnBfYaPTKlMEKAIUAYoARYAiQBGgCFAEKAIUAYoARaCDEaAEXAcDTIv/vBCgBNzn1V5UWooARYAiQBGgCFAEKAIUAYoARYAiQBGgCHwOCFAC7nNoJSpjpyFACbhOg5o+iCJAEaAIUAQoAhQBigBFgCJAEaAIUAQoAl8NAhYEnMZJhbyjR+k/xeCr1AGi/9lZWV9l3Wm/p3aP6gDVAaoDVAeoDlAdoDpAdYDqANUBqgNUB6gOdIwOEL5hy6ZNLOH4/5xqoCUiTFIZ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12" name="Obraz 11" descr="MicrosoftTeams-image (2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2752052"/>
            <a:ext cx="8401050" cy="3204247"/>
          </a:xfrm>
          <a:prstGeom prst="rect">
            <a:avLst/>
          </a:prstGeom>
        </p:spPr>
      </p:pic>
      <p:sp>
        <p:nvSpPr>
          <p:cNvPr id="9" name="pole tekstowe 8"/>
          <p:cNvSpPr txBox="1"/>
          <p:nvPr/>
        </p:nvSpPr>
        <p:spPr>
          <a:xfrm>
            <a:off x="1714501" y="5994401"/>
            <a:ext cx="889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</a:rPr>
              <a:t>Źródło: http://rg.ptip.org.pl/index.php/rg/article/view/RG2013-4-DzieszkoBartkowiakGielda-Pinas1/1518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Bookman Old Style" panose="02050604050505020204" pitchFamily="18" charset="0"/>
              </a:rPr>
              <a:t>ZALETY MODELOWANIA AGENTOWEGO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 sz="2100" dirty="0">
                <a:latin typeface="Bookman Old Style" panose="02050604050505020204" pitchFamily="18" charset="0"/>
                <a:ea typeface="Verdana"/>
                <a:cs typeface="Verdana"/>
              </a:rPr>
              <a:t>Modelowanie agentowe oferuje bardzo złożoną strukturę tworzenia modeli, które uwzględniają złożoność elementów i obiektów modelu oraz pozwala uwzględnić złożoność środowiska.</a:t>
            </a:r>
          </a:p>
          <a:p>
            <a:r>
              <a:rPr lang="pl-PL" sz="2100" dirty="0">
                <a:latin typeface="Bookman Old Style" panose="02050604050505020204" pitchFamily="18" charset="0"/>
                <a:ea typeface="Verdana"/>
                <a:cs typeface="Verdana"/>
              </a:rPr>
              <a:t>Główną zaletą tego modelu jest możliwość nadania dowolnych własności</a:t>
            </a:r>
            <a:r>
              <a:rPr lang="en-GB" sz="2100" dirty="0">
                <a:latin typeface="Bookman Old Style" panose="02050604050505020204" pitchFamily="18" charset="0"/>
                <a:ea typeface="Verdana"/>
                <a:cs typeface="Verdana"/>
              </a:rPr>
              <a:t> agent</a:t>
            </a:r>
            <a:r>
              <a:rPr lang="pl-PL" sz="2100" dirty="0">
                <a:latin typeface="Bookman Old Style" panose="02050604050505020204" pitchFamily="18" charset="0"/>
                <a:ea typeface="Verdana"/>
                <a:cs typeface="Verdana"/>
              </a:rPr>
              <a:t>om. Oznacza to, że możemy determinować ich zachowania i sprawiać, że będą się między sobą różnić</a:t>
            </a:r>
            <a:r>
              <a:rPr lang="en-GB" sz="2100" dirty="0">
                <a:latin typeface="Bookman Old Style" panose="02050604050505020204" pitchFamily="18" charset="0"/>
                <a:ea typeface="Verdana"/>
                <a:cs typeface="Verdana"/>
              </a:rPr>
              <a:t>!</a:t>
            </a:r>
          </a:p>
          <a:p>
            <a:r>
              <a:rPr lang="pl-PL" sz="2100" dirty="0">
                <a:latin typeface="Bookman Old Style" panose="02050604050505020204" pitchFamily="18" charset="0"/>
                <a:ea typeface="Verdana" pitchFamily="34" charset="0"/>
              </a:rPr>
              <a:t>Możemy zmieniać atrybuty agentów, co może być pomocne przy analizie problemów o dużej skali przestrzennej. </a:t>
            </a:r>
          </a:p>
          <a:p>
            <a:r>
              <a:rPr lang="pl-PL" sz="2100" dirty="0">
                <a:latin typeface="Bookman Old Style" panose="02050604050505020204" pitchFamily="18" charset="0"/>
                <a:ea typeface="Verdana"/>
                <a:cs typeface="Verdana"/>
              </a:rPr>
              <a:t>Zróżnicowanie agentów czy też ich zasad decyzyjnych pozwala wprowadzić do modelu bardzo istotny w naukach przyrodniczych element losowości.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1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13">
            <a:extLst>
              <a:ext uri="{FF2B5EF4-FFF2-40B4-BE49-F238E27FC236}">
                <a16:creationId xmlns:a16="http://schemas.microsoft.com/office/drawing/2014/main" id="{4B24796A-C1F6-4B21-B963-70E55A144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82342"/>
          </a:xfrm>
          <a:custGeom>
            <a:avLst/>
            <a:gdLst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467374 w 12192000"/>
              <a:gd name="connsiteY53" fmla="*/ 1959575 h 3482342"/>
              <a:gd name="connsiteX54" fmla="*/ 8447067 w 12192000"/>
              <a:gd name="connsiteY54" fmla="*/ 1949706 h 3482342"/>
              <a:gd name="connsiteX55" fmla="*/ 8426060 w 12192000"/>
              <a:gd name="connsiteY55" fmla="*/ 1947126 h 3482342"/>
              <a:gd name="connsiteX56" fmla="*/ 8424042 w 12192000"/>
              <a:gd name="connsiteY56" fmla="*/ 1949367 h 3482342"/>
              <a:gd name="connsiteX57" fmla="*/ 8401276 w 12192000"/>
              <a:gd name="connsiteY57" fmla="*/ 1953968 h 3482342"/>
              <a:gd name="connsiteX58" fmla="*/ 8294129 w 12192000"/>
              <a:gd name="connsiteY58" fmla="*/ 1958387 h 3482342"/>
              <a:gd name="connsiteX59" fmla="*/ 8293892 w 12192000"/>
              <a:gd name="connsiteY59" fmla="*/ 1960370 h 3482342"/>
              <a:gd name="connsiteX60" fmla="*/ 8288078 w 12192000"/>
              <a:gd name="connsiteY60" fmla="*/ 1965222 h 3482342"/>
              <a:gd name="connsiteX61" fmla="*/ 8248914 w 12192000"/>
              <a:gd name="connsiteY61" fmla="*/ 1954175 h 3482342"/>
              <a:gd name="connsiteX62" fmla="*/ 8132104 w 12192000"/>
              <a:gd name="connsiteY62" fmla="*/ 1895727 h 3482342"/>
              <a:gd name="connsiteX63" fmla="*/ 7918078 w 12192000"/>
              <a:gd name="connsiteY63" fmla="*/ 1862668 h 3482342"/>
              <a:gd name="connsiteX64" fmla="*/ 7817899 w 12192000"/>
              <a:gd name="connsiteY64" fmla="*/ 1862176 h 3482342"/>
              <a:gd name="connsiteX65" fmla="*/ 7768994 w 12192000"/>
              <a:gd name="connsiteY65" fmla="*/ 1855721 h 3482342"/>
              <a:gd name="connsiteX66" fmla="*/ 7618027 w 12192000"/>
              <a:gd name="connsiteY66" fmla="*/ 1830959 h 3482342"/>
              <a:gd name="connsiteX67" fmla="*/ 7449425 w 12192000"/>
              <a:gd name="connsiteY67" fmla="*/ 1810910 h 3482342"/>
              <a:gd name="connsiteX68" fmla="*/ 7342915 w 12192000"/>
              <a:gd name="connsiteY68" fmla="*/ 1819827 h 3482342"/>
              <a:gd name="connsiteX69" fmla="*/ 7255191 w 12192000"/>
              <a:gd name="connsiteY69" fmla="*/ 1834354 h 3482342"/>
              <a:gd name="connsiteX70" fmla="*/ 7131205 w 12192000"/>
              <a:gd name="connsiteY70" fmla="*/ 1845557 h 3482342"/>
              <a:gd name="connsiteX71" fmla="*/ 6917124 w 12192000"/>
              <a:gd name="connsiteY71" fmla="*/ 1837109 h 3482342"/>
              <a:gd name="connsiteX72" fmla="*/ 6837145 w 12192000"/>
              <a:gd name="connsiteY72" fmla="*/ 1870724 h 3482342"/>
              <a:gd name="connsiteX73" fmla="*/ 6753991 w 12192000"/>
              <a:gd name="connsiteY73" fmla="*/ 1860969 h 3482342"/>
              <a:gd name="connsiteX74" fmla="*/ 6727754 w 12192000"/>
              <a:gd name="connsiteY74" fmla="*/ 1882372 h 3482342"/>
              <a:gd name="connsiteX75" fmla="*/ 6723371 w 12192000"/>
              <a:gd name="connsiteY75" fmla="*/ 1886494 h 3482342"/>
              <a:gd name="connsiteX76" fmla="*/ 6702779 w 12192000"/>
              <a:gd name="connsiteY76" fmla="*/ 1893601 h 3482342"/>
              <a:gd name="connsiteX77" fmla="*/ 6700779 w 12192000"/>
              <a:gd name="connsiteY77" fmla="*/ 1907344 h 3482342"/>
              <a:gd name="connsiteX78" fmla="*/ 6672513 w 12192000"/>
              <a:gd name="connsiteY78" fmla="*/ 1926452 h 3482342"/>
              <a:gd name="connsiteX79" fmla="*/ 6633549 w 12192000"/>
              <a:gd name="connsiteY79" fmla="*/ 1936255 h 3482342"/>
              <a:gd name="connsiteX80" fmla="*/ 6444344 w 12192000"/>
              <a:gd name="connsiteY80" fmla="*/ 1969663 h 3482342"/>
              <a:gd name="connsiteX81" fmla="*/ 6333446 w 12192000"/>
              <a:gd name="connsiteY81" fmla="*/ 1997163 h 3482342"/>
              <a:gd name="connsiteX82" fmla="*/ 6294933 w 12192000"/>
              <a:gd name="connsiteY82" fmla="*/ 2019412 h 3482342"/>
              <a:gd name="connsiteX83" fmla="*/ 6238719 w 12192000"/>
              <a:gd name="connsiteY83" fmla="*/ 2042547 h 3482342"/>
              <a:gd name="connsiteX84" fmla="*/ 6142310 w 12192000"/>
              <a:gd name="connsiteY84" fmla="*/ 2092510 h 3482342"/>
              <a:gd name="connsiteX85" fmla="*/ 6007916 w 12192000"/>
              <a:gd name="connsiteY85" fmla="*/ 2143752 h 3482342"/>
              <a:gd name="connsiteX86" fmla="*/ 5894610 w 12192000"/>
              <a:gd name="connsiteY86" fmla="*/ 2130684 h 3482342"/>
              <a:gd name="connsiteX87" fmla="*/ 5817682 w 12192000"/>
              <a:gd name="connsiteY87" fmla="*/ 2157358 h 3482342"/>
              <a:gd name="connsiteX88" fmla="*/ 5591469 w 12192000"/>
              <a:gd name="connsiteY88" fmla="*/ 2178389 h 3482342"/>
              <a:gd name="connsiteX89" fmla="*/ 5414282 w 12192000"/>
              <a:gd name="connsiteY89" fmla="*/ 2183070 h 3482342"/>
              <a:gd name="connsiteX90" fmla="*/ 5368369 w 12192000"/>
              <a:gd name="connsiteY90" fmla="*/ 2204272 h 3482342"/>
              <a:gd name="connsiteX91" fmla="*/ 5291263 w 12192000"/>
              <a:gd name="connsiteY91" fmla="*/ 2239182 h 3482342"/>
              <a:gd name="connsiteX92" fmla="*/ 5240857 w 12192000"/>
              <a:gd name="connsiteY92" fmla="*/ 2289444 h 3482342"/>
              <a:gd name="connsiteX93" fmla="*/ 5173523 w 12192000"/>
              <a:gd name="connsiteY93" fmla="*/ 2309057 h 3482342"/>
              <a:gd name="connsiteX94" fmla="*/ 5148543 w 12192000"/>
              <a:gd name="connsiteY94" fmla="*/ 2282356 h 3482342"/>
              <a:gd name="connsiteX95" fmla="*/ 5079548 w 12192000"/>
              <a:gd name="connsiteY95" fmla="*/ 2313485 h 3482342"/>
              <a:gd name="connsiteX96" fmla="*/ 4975908 w 12192000"/>
              <a:gd name="connsiteY96" fmla="*/ 2364128 h 3482342"/>
              <a:gd name="connsiteX97" fmla="*/ 4913723 w 12192000"/>
              <a:gd name="connsiteY97" fmla="*/ 2385265 h 3482342"/>
              <a:gd name="connsiteX98" fmla="*/ 4746485 w 12192000"/>
              <a:gd name="connsiteY98" fmla="*/ 2451769 h 3482342"/>
              <a:gd name="connsiteX99" fmla="*/ 4681588 w 12192000"/>
              <a:gd name="connsiteY99" fmla="*/ 2467494 h 3482342"/>
              <a:gd name="connsiteX100" fmla="*/ 1783655 w 12192000"/>
              <a:gd name="connsiteY100" fmla="*/ 3163860 h 3482342"/>
              <a:gd name="connsiteX101" fmla="*/ 1325955 w 12192000"/>
              <a:gd name="connsiteY101" fmla="*/ 3176692 h 3482342"/>
              <a:gd name="connsiteX102" fmla="*/ 1190384 w 12192000"/>
              <a:gd name="connsiteY102" fmla="*/ 3203504 h 3482342"/>
              <a:gd name="connsiteX103" fmla="*/ 1094537 w 12192000"/>
              <a:gd name="connsiteY103" fmla="*/ 3229469 h 3482342"/>
              <a:gd name="connsiteX104" fmla="*/ 779276 w 12192000"/>
              <a:gd name="connsiteY104" fmla="*/ 3327290 h 3482342"/>
              <a:gd name="connsiteX105" fmla="*/ 600378 w 12192000"/>
              <a:gd name="connsiteY105" fmla="*/ 3335250 h 3482342"/>
              <a:gd name="connsiteX106" fmla="*/ 493457 w 12192000"/>
              <a:gd name="connsiteY106" fmla="*/ 3365044 h 3482342"/>
              <a:gd name="connsiteX107" fmla="*/ 349402 w 12192000"/>
              <a:gd name="connsiteY107" fmla="*/ 3380897 h 3482342"/>
              <a:gd name="connsiteX108" fmla="*/ 192183 w 12192000"/>
              <a:gd name="connsiteY108" fmla="*/ 3460075 h 3482342"/>
              <a:gd name="connsiteX109" fmla="*/ 46713 w 12192000"/>
              <a:gd name="connsiteY109" fmla="*/ 3462986 h 3482342"/>
              <a:gd name="connsiteX110" fmla="*/ 2765 w 12192000"/>
              <a:gd name="connsiteY110" fmla="*/ 3480770 h 3482342"/>
              <a:gd name="connsiteX111" fmla="*/ 0 w 12192000"/>
              <a:gd name="connsiteY111" fmla="*/ 3482342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47067 w 12192000"/>
              <a:gd name="connsiteY54" fmla="*/ 1949706 h 3482342"/>
              <a:gd name="connsiteX55" fmla="*/ 8426060 w 12192000"/>
              <a:gd name="connsiteY55" fmla="*/ 1947126 h 3482342"/>
              <a:gd name="connsiteX56" fmla="*/ 8424042 w 12192000"/>
              <a:gd name="connsiteY56" fmla="*/ 1949367 h 3482342"/>
              <a:gd name="connsiteX57" fmla="*/ 8401276 w 12192000"/>
              <a:gd name="connsiteY57" fmla="*/ 1953968 h 3482342"/>
              <a:gd name="connsiteX58" fmla="*/ 8294129 w 12192000"/>
              <a:gd name="connsiteY58" fmla="*/ 1958387 h 3482342"/>
              <a:gd name="connsiteX59" fmla="*/ 8293892 w 12192000"/>
              <a:gd name="connsiteY59" fmla="*/ 1960370 h 3482342"/>
              <a:gd name="connsiteX60" fmla="*/ 8288078 w 12192000"/>
              <a:gd name="connsiteY60" fmla="*/ 1965222 h 3482342"/>
              <a:gd name="connsiteX61" fmla="*/ 8248914 w 12192000"/>
              <a:gd name="connsiteY61" fmla="*/ 1954175 h 3482342"/>
              <a:gd name="connsiteX62" fmla="*/ 8132104 w 12192000"/>
              <a:gd name="connsiteY62" fmla="*/ 1895727 h 3482342"/>
              <a:gd name="connsiteX63" fmla="*/ 7918078 w 12192000"/>
              <a:gd name="connsiteY63" fmla="*/ 1862668 h 3482342"/>
              <a:gd name="connsiteX64" fmla="*/ 7817899 w 12192000"/>
              <a:gd name="connsiteY64" fmla="*/ 1862176 h 3482342"/>
              <a:gd name="connsiteX65" fmla="*/ 7768994 w 12192000"/>
              <a:gd name="connsiteY65" fmla="*/ 1855721 h 3482342"/>
              <a:gd name="connsiteX66" fmla="*/ 7618027 w 12192000"/>
              <a:gd name="connsiteY66" fmla="*/ 1830959 h 3482342"/>
              <a:gd name="connsiteX67" fmla="*/ 7449425 w 12192000"/>
              <a:gd name="connsiteY67" fmla="*/ 1810910 h 3482342"/>
              <a:gd name="connsiteX68" fmla="*/ 7342915 w 12192000"/>
              <a:gd name="connsiteY68" fmla="*/ 1819827 h 3482342"/>
              <a:gd name="connsiteX69" fmla="*/ 7255191 w 12192000"/>
              <a:gd name="connsiteY69" fmla="*/ 1834354 h 3482342"/>
              <a:gd name="connsiteX70" fmla="*/ 7131205 w 12192000"/>
              <a:gd name="connsiteY70" fmla="*/ 1845557 h 3482342"/>
              <a:gd name="connsiteX71" fmla="*/ 6917124 w 12192000"/>
              <a:gd name="connsiteY71" fmla="*/ 1837109 h 3482342"/>
              <a:gd name="connsiteX72" fmla="*/ 6837145 w 12192000"/>
              <a:gd name="connsiteY72" fmla="*/ 1870724 h 3482342"/>
              <a:gd name="connsiteX73" fmla="*/ 6753991 w 12192000"/>
              <a:gd name="connsiteY73" fmla="*/ 1860969 h 3482342"/>
              <a:gd name="connsiteX74" fmla="*/ 6727754 w 12192000"/>
              <a:gd name="connsiteY74" fmla="*/ 1882372 h 3482342"/>
              <a:gd name="connsiteX75" fmla="*/ 6723371 w 12192000"/>
              <a:gd name="connsiteY75" fmla="*/ 1886494 h 3482342"/>
              <a:gd name="connsiteX76" fmla="*/ 6702779 w 12192000"/>
              <a:gd name="connsiteY76" fmla="*/ 1893601 h 3482342"/>
              <a:gd name="connsiteX77" fmla="*/ 6700779 w 12192000"/>
              <a:gd name="connsiteY77" fmla="*/ 1907344 h 3482342"/>
              <a:gd name="connsiteX78" fmla="*/ 6672513 w 12192000"/>
              <a:gd name="connsiteY78" fmla="*/ 1926452 h 3482342"/>
              <a:gd name="connsiteX79" fmla="*/ 6633549 w 12192000"/>
              <a:gd name="connsiteY79" fmla="*/ 1936255 h 3482342"/>
              <a:gd name="connsiteX80" fmla="*/ 6444344 w 12192000"/>
              <a:gd name="connsiteY80" fmla="*/ 1969663 h 3482342"/>
              <a:gd name="connsiteX81" fmla="*/ 6333446 w 12192000"/>
              <a:gd name="connsiteY81" fmla="*/ 1997163 h 3482342"/>
              <a:gd name="connsiteX82" fmla="*/ 6294933 w 12192000"/>
              <a:gd name="connsiteY82" fmla="*/ 2019412 h 3482342"/>
              <a:gd name="connsiteX83" fmla="*/ 6238719 w 12192000"/>
              <a:gd name="connsiteY83" fmla="*/ 2042547 h 3482342"/>
              <a:gd name="connsiteX84" fmla="*/ 6142310 w 12192000"/>
              <a:gd name="connsiteY84" fmla="*/ 2092510 h 3482342"/>
              <a:gd name="connsiteX85" fmla="*/ 6007916 w 12192000"/>
              <a:gd name="connsiteY85" fmla="*/ 2143752 h 3482342"/>
              <a:gd name="connsiteX86" fmla="*/ 5894610 w 12192000"/>
              <a:gd name="connsiteY86" fmla="*/ 2130684 h 3482342"/>
              <a:gd name="connsiteX87" fmla="*/ 5817682 w 12192000"/>
              <a:gd name="connsiteY87" fmla="*/ 2157358 h 3482342"/>
              <a:gd name="connsiteX88" fmla="*/ 5591469 w 12192000"/>
              <a:gd name="connsiteY88" fmla="*/ 2178389 h 3482342"/>
              <a:gd name="connsiteX89" fmla="*/ 5414282 w 12192000"/>
              <a:gd name="connsiteY89" fmla="*/ 2183070 h 3482342"/>
              <a:gd name="connsiteX90" fmla="*/ 5368369 w 12192000"/>
              <a:gd name="connsiteY90" fmla="*/ 2204272 h 3482342"/>
              <a:gd name="connsiteX91" fmla="*/ 5291263 w 12192000"/>
              <a:gd name="connsiteY91" fmla="*/ 2239182 h 3482342"/>
              <a:gd name="connsiteX92" fmla="*/ 5240857 w 12192000"/>
              <a:gd name="connsiteY92" fmla="*/ 2289444 h 3482342"/>
              <a:gd name="connsiteX93" fmla="*/ 5173523 w 12192000"/>
              <a:gd name="connsiteY93" fmla="*/ 2309057 h 3482342"/>
              <a:gd name="connsiteX94" fmla="*/ 5148543 w 12192000"/>
              <a:gd name="connsiteY94" fmla="*/ 2282356 h 3482342"/>
              <a:gd name="connsiteX95" fmla="*/ 5079548 w 12192000"/>
              <a:gd name="connsiteY95" fmla="*/ 2313485 h 3482342"/>
              <a:gd name="connsiteX96" fmla="*/ 4975908 w 12192000"/>
              <a:gd name="connsiteY96" fmla="*/ 2364128 h 3482342"/>
              <a:gd name="connsiteX97" fmla="*/ 4913723 w 12192000"/>
              <a:gd name="connsiteY97" fmla="*/ 2385265 h 3482342"/>
              <a:gd name="connsiteX98" fmla="*/ 4746485 w 12192000"/>
              <a:gd name="connsiteY98" fmla="*/ 2451769 h 3482342"/>
              <a:gd name="connsiteX99" fmla="*/ 4681588 w 12192000"/>
              <a:gd name="connsiteY99" fmla="*/ 2467494 h 3482342"/>
              <a:gd name="connsiteX100" fmla="*/ 1783655 w 12192000"/>
              <a:gd name="connsiteY100" fmla="*/ 3163860 h 3482342"/>
              <a:gd name="connsiteX101" fmla="*/ 1325955 w 12192000"/>
              <a:gd name="connsiteY101" fmla="*/ 3176692 h 3482342"/>
              <a:gd name="connsiteX102" fmla="*/ 1190384 w 12192000"/>
              <a:gd name="connsiteY102" fmla="*/ 3203504 h 3482342"/>
              <a:gd name="connsiteX103" fmla="*/ 1094537 w 12192000"/>
              <a:gd name="connsiteY103" fmla="*/ 3229469 h 3482342"/>
              <a:gd name="connsiteX104" fmla="*/ 779276 w 12192000"/>
              <a:gd name="connsiteY104" fmla="*/ 3327290 h 3482342"/>
              <a:gd name="connsiteX105" fmla="*/ 600378 w 12192000"/>
              <a:gd name="connsiteY105" fmla="*/ 3335250 h 3482342"/>
              <a:gd name="connsiteX106" fmla="*/ 493457 w 12192000"/>
              <a:gd name="connsiteY106" fmla="*/ 3365044 h 3482342"/>
              <a:gd name="connsiteX107" fmla="*/ 349402 w 12192000"/>
              <a:gd name="connsiteY107" fmla="*/ 3380897 h 3482342"/>
              <a:gd name="connsiteX108" fmla="*/ 192183 w 12192000"/>
              <a:gd name="connsiteY108" fmla="*/ 3460075 h 3482342"/>
              <a:gd name="connsiteX109" fmla="*/ 46713 w 12192000"/>
              <a:gd name="connsiteY109" fmla="*/ 3462986 h 3482342"/>
              <a:gd name="connsiteX110" fmla="*/ 2765 w 12192000"/>
              <a:gd name="connsiteY110" fmla="*/ 3480770 h 3482342"/>
              <a:gd name="connsiteX111" fmla="*/ 0 w 12192000"/>
              <a:gd name="connsiteY111" fmla="*/ 3482342 h 3482342"/>
              <a:gd name="connsiteX112" fmla="*/ 0 w 12192000"/>
              <a:gd name="connsiteY112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26060 w 12192000"/>
              <a:gd name="connsiteY54" fmla="*/ 1947126 h 3482342"/>
              <a:gd name="connsiteX55" fmla="*/ 8424042 w 12192000"/>
              <a:gd name="connsiteY55" fmla="*/ 1949367 h 3482342"/>
              <a:gd name="connsiteX56" fmla="*/ 8401276 w 12192000"/>
              <a:gd name="connsiteY56" fmla="*/ 1953968 h 3482342"/>
              <a:gd name="connsiteX57" fmla="*/ 8294129 w 12192000"/>
              <a:gd name="connsiteY57" fmla="*/ 1958387 h 3482342"/>
              <a:gd name="connsiteX58" fmla="*/ 8293892 w 12192000"/>
              <a:gd name="connsiteY58" fmla="*/ 1960370 h 3482342"/>
              <a:gd name="connsiteX59" fmla="*/ 8288078 w 12192000"/>
              <a:gd name="connsiteY59" fmla="*/ 1965222 h 3482342"/>
              <a:gd name="connsiteX60" fmla="*/ 8248914 w 12192000"/>
              <a:gd name="connsiteY60" fmla="*/ 1954175 h 3482342"/>
              <a:gd name="connsiteX61" fmla="*/ 8132104 w 12192000"/>
              <a:gd name="connsiteY61" fmla="*/ 1895727 h 3482342"/>
              <a:gd name="connsiteX62" fmla="*/ 7918078 w 12192000"/>
              <a:gd name="connsiteY62" fmla="*/ 1862668 h 3482342"/>
              <a:gd name="connsiteX63" fmla="*/ 7817899 w 12192000"/>
              <a:gd name="connsiteY63" fmla="*/ 1862176 h 3482342"/>
              <a:gd name="connsiteX64" fmla="*/ 7768994 w 12192000"/>
              <a:gd name="connsiteY64" fmla="*/ 1855721 h 3482342"/>
              <a:gd name="connsiteX65" fmla="*/ 7618027 w 12192000"/>
              <a:gd name="connsiteY65" fmla="*/ 1830959 h 3482342"/>
              <a:gd name="connsiteX66" fmla="*/ 7449425 w 12192000"/>
              <a:gd name="connsiteY66" fmla="*/ 1810910 h 3482342"/>
              <a:gd name="connsiteX67" fmla="*/ 7342915 w 12192000"/>
              <a:gd name="connsiteY67" fmla="*/ 1819827 h 3482342"/>
              <a:gd name="connsiteX68" fmla="*/ 7255191 w 12192000"/>
              <a:gd name="connsiteY68" fmla="*/ 1834354 h 3482342"/>
              <a:gd name="connsiteX69" fmla="*/ 7131205 w 12192000"/>
              <a:gd name="connsiteY69" fmla="*/ 1845557 h 3482342"/>
              <a:gd name="connsiteX70" fmla="*/ 6917124 w 12192000"/>
              <a:gd name="connsiteY70" fmla="*/ 1837109 h 3482342"/>
              <a:gd name="connsiteX71" fmla="*/ 6837145 w 12192000"/>
              <a:gd name="connsiteY71" fmla="*/ 1870724 h 3482342"/>
              <a:gd name="connsiteX72" fmla="*/ 6753991 w 12192000"/>
              <a:gd name="connsiteY72" fmla="*/ 1860969 h 3482342"/>
              <a:gd name="connsiteX73" fmla="*/ 6727754 w 12192000"/>
              <a:gd name="connsiteY73" fmla="*/ 1882372 h 3482342"/>
              <a:gd name="connsiteX74" fmla="*/ 6723371 w 12192000"/>
              <a:gd name="connsiteY74" fmla="*/ 1886494 h 3482342"/>
              <a:gd name="connsiteX75" fmla="*/ 6702779 w 12192000"/>
              <a:gd name="connsiteY75" fmla="*/ 1893601 h 3482342"/>
              <a:gd name="connsiteX76" fmla="*/ 6700779 w 12192000"/>
              <a:gd name="connsiteY76" fmla="*/ 1907344 h 3482342"/>
              <a:gd name="connsiteX77" fmla="*/ 6672513 w 12192000"/>
              <a:gd name="connsiteY77" fmla="*/ 1926452 h 3482342"/>
              <a:gd name="connsiteX78" fmla="*/ 6633549 w 12192000"/>
              <a:gd name="connsiteY78" fmla="*/ 1936255 h 3482342"/>
              <a:gd name="connsiteX79" fmla="*/ 6444344 w 12192000"/>
              <a:gd name="connsiteY79" fmla="*/ 1969663 h 3482342"/>
              <a:gd name="connsiteX80" fmla="*/ 6333446 w 12192000"/>
              <a:gd name="connsiteY80" fmla="*/ 1997163 h 3482342"/>
              <a:gd name="connsiteX81" fmla="*/ 6294933 w 12192000"/>
              <a:gd name="connsiteY81" fmla="*/ 2019412 h 3482342"/>
              <a:gd name="connsiteX82" fmla="*/ 6238719 w 12192000"/>
              <a:gd name="connsiteY82" fmla="*/ 2042547 h 3482342"/>
              <a:gd name="connsiteX83" fmla="*/ 6142310 w 12192000"/>
              <a:gd name="connsiteY83" fmla="*/ 2092510 h 3482342"/>
              <a:gd name="connsiteX84" fmla="*/ 6007916 w 12192000"/>
              <a:gd name="connsiteY84" fmla="*/ 2143752 h 3482342"/>
              <a:gd name="connsiteX85" fmla="*/ 5894610 w 12192000"/>
              <a:gd name="connsiteY85" fmla="*/ 2130684 h 3482342"/>
              <a:gd name="connsiteX86" fmla="*/ 5817682 w 12192000"/>
              <a:gd name="connsiteY86" fmla="*/ 2157358 h 3482342"/>
              <a:gd name="connsiteX87" fmla="*/ 5591469 w 12192000"/>
              <a:gd name="connsiteY87" fmla="*/ 2178389 h 3482342"/>
              <a:gd name="connsiteX88" fmla="*/ 5414282 w 12192000"/>
              <a:gd name="connsiteY88" fmla="*/ 2183070 h 3482342"/>
              <a:gd name="connsiteX89" fmla="*/ 5368369 w 12192000"/>
              <a:gd name="connsiteY89" fmla="*/ 2204272 h 3482342"/>
              <a:gd name="connsiteX90" fmla="*/ 5291263 w 12192000"/>
              <a:gd name="connsiteY90" fmla="*/ 2239182 h 3482342"/>
              <a:gd name="connsiteX91" fmla="*/ 5240857 w 12192000"/>
              <a:gd name="connsiteY91" fmla="*/ 2289444 h 3482342"/>
              <a:gd name="connsiteX92" fmla="*/ 5173523 w 12192000"/>
              <a:gd name="connsiteY92" fmla="*/ 2309057 h 3482342"/>
              <a:gd name="connsiteX93" fmla="*/ 5148543 w 12192000"/>
              <a:gd name="connsiteY93" fmla="*/ 2282356 h 3482342"/>
              <a:gd name="connsiteX94" fmla="*/ 5079548 w 12192000"/>
              <a:gd name="connsiteY94" fmla="*/ 2313485 h 3482342"/>
              <a:gd name="connsiteX95" fmla="*/ 4975908 w 12192000"/>
              <a:gd name="connsiteY95" fmla="*/ 2364128 h 3482342"/>
              <a:gd name="connsiteX96" fmla="*/ 4913723 w 12192000"/>
              <a:gd name="connsiteY96" fmla="*/ 2385265 h 3482342"/>
              <a:gd name="connsiteX97" fmla="*/ 4746485 w 12192000"/>
              <a:gd name="connsiteY97" fmla="*/ 2451769 h 3482342"/>
              <a:gd name="connsiteX98" fmla="*/ 4681588 w 12192000"/>
              <a:gd name="connsiteY98" fmla="*/ 2467494 h 3482342"/>
              <a:gd name="connsiteX99" fmla="*/ 1783655 w 12192000"/>
              <a:gd name="connsiteY99" fmla="*/ 3163860 h 3482342"/>
              <a:gd name="connsiteX100" fmla="*/ 1325955 w 12192000"/>
              <a:gd name="connsiteY100" fmla="*/ 3176692 h 3482342"/>
              <a:gd name="connsiteX101" fmla="*/ 1190384 w 12192000"/>
              <a:gd name="connsiteY101" fmla="*/ 3203504 h 3482342"/>
              <a:gd name="connsiteX102" fmla="*/ 1094537 w 12192000"/>
              <a:gd name="connsiteY102" fmla="*/ 3229469 h 3482342"/>
              <a:gd name="connsiteX103" fmla="*/ 779276 w 12192000"/>
              <a:gd name="connsiteY103" fmla="*/ 3327290 h 3482342"/>
              <a:gd name="connsiteX104" fmla="*/ 600378 w 12192000"/>
              <a:gd name="connsiteY104" fmla="*/ 3335250 h 3482342"/>
              <a:gd name="connsiteX105" fmla="*/ 493457 w 12192000"/>
              <a:gd name="connsiteY105" fmla="*/ 3365044 h 3482342"/>
              <a:gd name="connsiteX106" fmla="*/ 349402 w 12192000"/>
              <a:gd name="connsiteY106" fmla="*/ 3380897 h 3482342"/>
              <a:gd name="connsiteX107" fmla="*/ 192183 w 12192000"/>
              <a:gd name="connsiteY107" fmla="*/ 3460075 h 3482342"/>
              <a:gd name="connsiteX108" fmla="*/ 46713 w 12192000"/>
              <a:gd name="connsiteY108" fmla="*/ 3462986 h 3482342"/>
              <a:gd name="connsiteX109" fmla="*/ 2765 w 12192000"/>
              <a:gd name="connsiteY109" fmla="*/ 3480770 h 3482342"/>
              <a:gd name="connsiteX110" fmla="*/ 0 w 12192000"/>
              <a:gd name="connsiteY110" fmla="*/ 3482342 h 3482342"/>
              <a:gd name="connsiteX111" fmla="*/ 0 w 12192000"/>
              <a:gd name="connsiteY11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26060 w 12192000"/>
              <a:gd name="connsiteY54" fmla="*/ 1947126 h 3482342"/>
              <a:gd name="connsiteX55" fmla="*/ 8424042 w 12192000"/>
              <a:gd name="connsiteY55" fmla="*/ 1949367 h 3482342"/>
              <a:gd name="connsiteX56" fmla="*/ 8401276 w 12192000"/>
              <a:gd name="connsiteY56" fmla="*/ 1953968 h 3482342"/>
              <a:gd name="connsiteX57" fmla="*/ 8294129 w 12192000"/>
              <a:gd name="connsiteY57" fmla="*/ 1958387 h 3482342"/>
              <a:gd name="connsiteX58" fmla="*/ 8293892 w 12192000"/>
              <a:gd name="connsiteY58" fmla="*/ 1960370 h 3482342"/>
              <a:gd name="connsiteX59" fmla="*/ 8351578 w 12192000"/>
              <a:gd name="connsiteY59" fmla="*/ 1914422 h 3482342"/>
              <a:gd name="connsiteX60" fmla="*/ 8248914 w 12192000"/>
              <a:gd name="connsiteY60" fmla="*/ 1954175 h 3482342"/>
              <a:gd name="connsiteX61" fmla="*/ 8132104 w 12192000"/>
              <a:gd name="connsiteY61" fmla="*/ 1895727 h 3482342"/>
              <a:gd name="connsiteX62" fmla="*/ 7918078 w 12192000"/>
              <a:gd name="connsiteY62" fmla="*/ 1862668 h 3482342"/>
              <a:gd name="connsiteX63" fmla="*/ 7817899 w 12192000"/>
              <a:gd name="connsiteY63" fmla="*/ 1862176 h 3482342"/>
              <a:gd name="connsiteX64" fmla="*/ 7768994 w 12192000"/>
              <a:gd name="connsiteY64" fmla="*/ 1855721 h 3482342"/>
              <a:gd name="connsiteX65" fmla="*/ 7618027 w 12192000"/>
              <a:gd name="connsiteY65" fmla="*/ 1830959 h 3482342"/>
              <a:gd name="connsiteX66" fmla="*/ 7449425 w 12192000"/>
              <a:gd name="connsiteY66" fmla="*/ 1810910 h 3482342"/>
              <a:gd name="connsiteX67" fmla="*/ 7342915 w 12192000"/>
              <a:gd name="connsiteY67" fmla="*/ 1819827 h 3482342"/>
              <a:gd name="connsiteX68" fmla="*/ 7255191 w 12192000"/>
              <a:gd name="connsiteY68" fmla="*/ 1834354 h 3482342"/>
              <a:gd name="connsiteX69" fmla="*/ 7131205 w 12192000"/>
              <a:gd name="connsiteY69" fmla="*/ 1845557 h 3482342"/>
              <a:gd name="connsiteX70" fmla="*/ 6917124 w 12192000"/>
              <a:gd name="connsiteY70" fmla="*/ 1837109 h 3482342"/>
              <a:gd name="connsiteX71" fmla="*/ 6837145 w 12192000"/>
              <a:gd name="connsiteY71" fmla="*/ 1870724 h 3482342"/>
              <a:gd name="connsiteX72" fmla="*/ 6753991 w 12192000"/>
              <a:gd name="connsiteY72" fmla="*/ 1860969 h 3482342"/>
              <a:gd name="connsiteX73" fmla="*/ 6727754 w 12192000"/>
              <a:gd name="connsiteY73" fmla="*/ 1882372 h 3482342"/>
              <a:gd name="connsiteX74" fmla="*/ 6723371 w 12192000"/>
              <a:gd name="connsiteY74" fmla="*/ 1886494 h 3482342"/>
              <a:gd name="connsiteX75" fmla="*/ 6702779 w 12192000"/>
              <a:gd name="connsiteY75" fmla="*/ 1893601 h 3482342"/>
              <a:gd name="connsiteX76" fmla="*/ 6700779 w 12192000"/>
              <a:gd name="connsiteY76" fmla="*/ 1907344 h 3482342"/>
              <a:gd name="connsiteX77" fmla="*/ 6672513 w 12192000"/>
              <a:gd name="connsiteY77" fmla="*/ 1926452 h 3482342"/>
              <a:gd name="connsiteX78" fmla="*/ 6633549 w 12192000"/>
              <a:gd name="connsiteY78" fmla="*/ 1936255 h 3482342"/>
              <a:gd name="connsiteX79" fmla="*/ 6444344 w 12192000"/>
              <a:gd name="connsiteY79" fmla="*/ 1969663 h 3482342"/>
              <a:gd name="connsiteX80" fmla="*/ 6333446 w 12192000"/>
              <a:gd name="connsiteY80" fmla="*/ 1997163 h 3482342"/>
              <a:gd name="connsiteX81" fmla="*/ 6294933 w 12192000"/>
              <a:gd name="connsiteY81" fmla="*/ 2019412 h 3482342"/>
              <a:gd name="connsiteX82" fmla="*/ 6238719 w 12192000"/>
              <a:gd name="connsiteY82" fmla="*/ 2042547 h 3482342"/>
              <a:gd name="connsiteX83" fmla="*/ 6142310 w 12192000"/>
              <a:gd name="connsiteY83" fmla="*/ 2092510 h 3482342"/>
              <a:gd name="connsiteX84" fmla="*/ 6007916 w 12192000"/>
              <a:gd name="connsiteY84" fmla="*/ 2143752 h 3482342"/>
              <a:gd name="connsiteX85" fmla="*/ 5894610 w 12192000"/>
              <a:gd name="connsiteY85" fmla="*/ 2130684 h 3482342"/>
              <a:gd name="connsiteX86" fmla="*/ 5817682 w 12192000"/>
              <a:gd name="connsiteY86" fmla="*/ 2157358 h 3482342"/>
              <a:gd name="connsiteX87" fmla="*/ 5591469 w 12192000"/>
              <a:gd name="connsiteY87" fmla="*/ 2178389 h 3482342"/>
              <a:gd name="connsiteX88" fmla="*/ 5414282 w 12192000"/>
              <a:gd name="connsiteY88" fmla="*/ 2183070 h 3482342"/>
              <a:gd name="connsiteX89" fmla="*/ 5368369 w 12192000"/>
              <a:gd name="connsiteY89" fmla="*/ 2204272 h 3482342"/>
              <a:gd name="connsiteX90" fmla="*/ 5291263 w 12192000"/>
              <a:gd name="connsiteY90" fmla="*/ 2239182 h 3482342"/>
              <a:gd name="connsiteX91" fmla="*/ 5240857 w 12192000"/>
              <a:gd name="connsiteY91" fmla="*/ 2289444 h 3482342"/>
              <a:gd name="connsiteX92" fmla="*/ 5173523 w 12192000"/>
              <a:gd name="connsiteY92" fmla="*/ 2309057 h 3482342"/>
              <a:gd name="connsiteX93" fmla="*/ 5148543 w 12192000"/>
              <a:gd name="connsiteY93" fmla="*/ 2282356 h 3482342"/>
              <a:gd name="connsiteX94" fmla="*/ 5079548 w 12192000"/>
              <a:gd name="connsiteY94" fmla="*/ 2313485 h 3482342"/>
              <a:gd name="connsiteX95" fmla="*/ 4975908 w 12192000"/>
              <a:gd name="connsiteY95" fmla="*/ 2364128 h 3482342"/>
              <a:gd name="connsiteX96" fmla="*/ 4913723 w 12192000"/>
              <a:gd name="connsiteY96" fmla="*/ 2385265 h 3482342"/>
              <a:gd name="connsiteX97" fmla="*/ 4746485 w 12192000"/>
              <a:gd name="connsiteY97" fmla="*/ 2451769 h 3482342"/>
              <a:gd name="connsiteX98" fmla="*/ 4681588 w 12192000"/>
              <a:gd name="connsiteY98" fmla="*/ 2467494 h 3482342"/>
              <a:gd name="connsiteX99" fmla="*/ 1783655 w 12192000"/>
              <a:gd name="connsiteY99" fmla="*/ 3163860 h 3482342"/>
              <a:gd name="connsiteX100" fmla="*/ 1325955 w 12192000"/>
              <a:gd name="connsiteY100" fmla="*/ 3176692 h 3482342"/>
              <a:gd name="connsiteX101" fmla="*/ 1190384 w 12192000"/>
              <a:gd name="connsiteY101" fmla="*/ 3203504 h 3482342"/>
              <a:gd name="connsiteX102" fmla="*/ 1094537 w 12192000"/>
              <a:gd name="connsiteY102" fmla="*/ 3229469 h 3482342"/>
              <a:gd name="connsiteX103" fmla="*/ 779276 w 12192000"/>
              <a:gd name="connsiteY103" fmla="*/ 3327290 h 3482342"/>
              <a:gd name="connsiteX104" fmla="*/ 600378 w 12192000"/>
              <a:gd name="connsiteY104" fmla="*/ 3335250 h 3482342"/>
              <a:gd name="connsiteX105" fmla="*/ 493457 w 12192000"/>
              <a:gd name="connsiteY105" fmla="*/ 3365044 h 3482342"/>
              <a:gd name="connsiteX106" fmla="*/ 349402 w 12192000"/>
              <a:gd name="connsiteY106" fmla="*/ 3380897 h 3482342"/>
              <a:gd name="connsiteX107" fmla="*/ 192183 w 12192000"/>
              <a:gd name="connsiteY107" fmla="*/ 3460075 h 3482342"/>
              <a:gd name="connsiteX108" fmla="*/ 46713 w 12192000"/>
              <a:gd name="connsiteY108" fmla="*/ 3462986 h 3482342"/>
              <a:gd name="connsiteX109" fmla="*/ 2765 w 12192000"/>
              <a:gd name="connsiteY109" fmla="*/ 3480770 h 3482342"/>
              <a:gd name="connsiteX110" fmla="*/ 0 w 12192000"/>
              <a:gd name="connsiteY110" fmla="*/ 3482342 h 3482342"/>
              <a:gd name="connsiteX111" fmla="*/ 0 w 12192000"/>
              <a:gd name="connsiteY11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26060 w 12192000"/>
              <a:gd name="connsiteY54" fmla="*/ 1947126 h 3482342"/>
              <a:gd name="connsiteX55" fmla="*/ 8424042 w 12192000"/>
              <a:gd name="connsiteY55" fmla="*/ 1949367 h 3482342"/>
              <a:gd name="connsiteX56" fmla="*/ 8401276 w 12192000"/>
              <a:gd name="connsiteY56" fmla="*/ 1953968 h 3482342"/>
              <a:gd name="connsiteX57" fmla="*/ 8294129 w 12192000"/>
              <a:gd name="connsiteY57" fmla="*/ 1958387 h 3482342"/>
              <a:gd name="connsiteX58" fmla="*/ 8351578 w 12192000"/>
              <a:gd name="connsiteY58" fmla="*/ 1914422 h 3482342"/>
              <a:gd name="connsiteX59" fmla="*/ 8248914 w 12192000"/>
              <a:gd name="connsiteY59" fmla="*/ 1954175 h 3482342"/>
              <a:gd name="connsiteX60" fmla="*/ 8132104 w 12192000"/>
              <a:gd name="connsiteY60" fmla="*/ 1895727 h 3482342"/>
              <a:gd name="connsiteX61" fmla="*/ 7918078 w 12192000"/>
              <a:gd name="connsiteY61" fmla="*/ 1862668 h 3482342"/>
              <a:gd name="connsiteX62" fmla="*/ 7817899 w 12192000"/>
              <a:gd name="connsiteY62" fmla="*/ 1862176 h 3482342"/>
              <a:gd name="connsiteX63" fmla="*/ 7768994 w 12192000"/>
              <a:gd name="connsiteY63" fmla="*/ 1855721 h 3482342"/>
              <a:gd name="connsiteX64" fmla="*/ 7618027 w 12192000"/>
              <a:gd name="connsiteY64" fmla="*/ 1830959 h 3482342"/>
              <a:gd name="connsiteX65" fmla="*/ 7449425 w 12192000"/>
              <a:gd name="connsiteY65" fmla="*/ 1810910 h 3482342"/>
              <a:gd name="connsiteX66" fmla="*/ 7342915 w 12192000"/>
              <a:gd name="connsiteY66" fmla="*/ 1819827 h 3482342"/>
              <a:gd name="connsiteX67" fmla="*/ 7255191 w 12192000"/>
              <a:gd name="connsiteY67" fmla="*/ 1834354 h 3482342"/>
              <a:gd name="connsiteX68" fmla="*/ 7131205 w 12192000"/>
              <a:gd name="connsiteY68" fmla="*/ 1845557 h 3482342"/>
              <a:gd name="connsiteX69" fmla="*/ 6917124 w 12192000"/>
              <a:gd name="connsiteY69" fmla="*/ 1837109 h 3482342"/>
              <a:gd name="connsiteX70" fmla="*/ 6837145 w 12192000"/>
              <a:gd name="connsiteY70" fmla="*/ 1870724 h 3482342"/>
              <a:gd name="connsiteX71" fmla="*/ 6753991 w 12192000"/>
              <a:gd name="connsiteY71" fmla="*/ 1860969 h 3482342"/>
              <a:gd name="connsiteX72" fmla="*/ 6727754 w 12192000"/>
              <a:gd name="connsiteY72" fmla="*/ 1882372 h 3482342"/>
              <a:gd name="connsiteX73" fmla="*/ 6723371 w 12192000"/>
              <a:gd name="connsiteY73" fmla="*/ 1886494 h 3482342"/>
              <a:gd name="connsiteX74" fmla="*/ 6702779 w 12192000"/>
              <a:gd name="connsiteY74" fmla="*/ 1893601 h 3482342"/>
              <a:gd name="connsiteX75" fmla="*/ 6700779 w 12192000"/>
              <a:gd name="connsiteY75" fmla="*/ 1907344 h 3482342"/>
              <a:gd name="connsiteX76" fmla="*/ 6672513 w 12192000"/>
              <a:gd name="connsiteY76" fmla="*/ 1926452 h 3482342"/>
              <a:gd name="connsiteX77" fmla="*/ 6633549 w 12192000"/>
              <a:gd name="connsiteY77" fmla="*/ 1936255 h 3482342"/>
              <a:gd name="connsiteX78" fmla="*/ 6444344 w 12192000"/>
              <a:gd name="connsiteY78" fmla="*/ 1969663 h 3482342"/>
              <a:gd name="connsiteX79" fmla="*/ 6333446 w 12192000"/>
              <a:gd name="connsiteY79" fmla="*/ 1997163 h 3482342"/>
              <a:gd name="connsiteX80" fmla="*/ 6294933 w 12192000"/>
              <a:gd name="connsiteY80" fmla="*/ 2019412 h 3482342"/>
              <a:gd name="connsiteX81" fmla="*/ 6238719 w 12192000"/>
              <a:gd name="connsiteY81" fmla="*/ 2042547 h 3482342"/>
              <a:gd name="connsiteX82" fmla="*/ 6142310 w 12192000"/>
              <a:gd name="connsiteY82" fmla="*/ 2092510 h 3482342"/>
              <a:gd name="connsiteX83" fmla="*/ 6007916 w 12192000"/>
              <a:gd name="connsiteY83" fmla="*/ 2143752 h 3482342"/>
              <a:gd name="connsiteX84" fmla="*/ 5894610 w 12192000"/>
              <a:gd name="connsiteY84" fmla="*/ 2130684 h 3482342"/>
              <a:gd name="connsiteX85" fmla="*/ 5817682 w 12192000"/>
              <a:gd name="connsiteY85" fmla="*/ 2157358 h 3482342"/>
              <a:gd name="connsiteX86" fmla="*/ 5591469 w 12192000"/>
              <a:gd name="connsiteY86" fmla="*/ 2178389 h 3482342"/>
              <a:gd name="connsiteX87" fmla="*/ 5414282 w 12192000"/>
              <a:gd name="connsiteY87" fmla="*/ 2183070 h 3482342"/>
              <a:gd name="connsiteX88" fmla="*/ 5368369 w 12192000"/>
              <a:gd name="connsiteY88" fmla="*/ 2204272 h 3482342"/>
              <a:gd name="connsiteX89" fmla="*/ 5291263 w 12192000"/>
              <a:gd name="connsiteY89" fmla="*/ 2239182 h 3482342"/>
              <a:gd name="connsiteX90" fmla="*/ 5240857 w 12192000"/>
              <a:gd name="connsiteY90" fmla="*/ 2289444 h 3482342"/>
              <a:gd name="connsiteX91" fmla="*/ 5173523 w 12192000"/>
              <a:gd name="connsiteY91" fmla="*/ 2309057 h 3482342"/>
              <a:gd name="connsiteX92" fmla="*/ 5148543 w 12192000"/>
              <a:gd name="connsiteY92" fmla="*/ 2282356 h 3482342"/>
              <a:gd name="connsiteX93" fmla="*/ 5079548 w 12192000"/>
              <a:gd name="connsiteY93" fmla="*/ 2313485 h 3482342"/>
              <a:gd name="connsiteX94" fmla="*/ 4975908 w 12192000"/>
              <a:gd name="connsiteY94" fmla="*/ 2364128 h 3482342"/>
              <a:gd name="connsiteX95" fmla="*/ 4913723 w 12192000"/>
              <a:gd name="connsiteY95" fmla="*/ 2385265 h 3482342"/>
              <a:gd name="connsiteX96" fmla="*/ 4746485 w 12192000"/>
              <a:gd name="connsiteY96" fmla="*/ 2451769 h 3482342"/>
              <a:gd name="connsiteX97" fmla="*/ 4681588 w 12192000"/>
              <a:gd name="connsiteY97" fmla="*/ 2467494 h 3482342"/>
              <a:gd name="connsiteX98" fmla="*/ 1783655 w 12192000"/>
              <a:gd name="connsiteY98" fmla="*/ 3163860 h 3482342"/>
              <a:gd name="connsiteX99" fmla="*/ 1325955 w 12192000"/>
              <a:gd name="connsiteY99" fmla="*/ 3176692 h 3482342"/>
              <a:gd name="connsiteX100" fmla="*/ 1190384 w 12192000"/>
              <a:gd name="connsiteY100" fmla="*/ 3203504 h 3482342"/>
              <a:gd name="connsiteX101" fmla="*/ 1094537 w 12192000"/>
              <a:gd name="connsiteY101" fmla="*/ 3229469 h 3482342"/>
              <a:gd name="connsiteX102" fmla="*/ 779276 w 12192000"/>
              <a:gd name="connsiteY102" fmla="*/ 3327290 h 3482342"/>
              <a:gd name="connsiteX103" fmla="*/ 600378 w 12192000"/>
              <a:gd name="connsiteY103" fmla="*/ 3335250 h 3482342"/>
              <a:gd name="connsiteX104" fmla="*/ 493457 w 12192000"/>
              <a:gd name="connsiteY104" fmla="*/ 3365044 h 3482342"/>
              <a:gd name="connsiteX105" fmla="*/ 349402 w 12192000"/>
              <a:gd name="connsiteY105" fmla="*/ 3380897 h 3482342"/>
              <a:gd name="connsiteX106" fmla="*/ 192183 w 12192000"/>
              <a:gd name="connsiteY106" fmla="*/ 3460075 h 3482342"/>
              <a:gd name="connsiteX107" fmla="*/ 46713 w 12192000"/>
              <a:gd name="connsiteY107" fmla="*/ 3462986 h 3482342"/>
              <a:gd name="connsiteX108" fmla="*/ 2765 w 12192000"/>
              <a:gd name="connsiteY108" fmla="*/ 3480770 h 3482342"/>
              <a:gd name="connsiteX109" fmla="*/ 0 w 12192000"/>
              <a:gd name="connsiteY109" fmla="*/ 3482342 h 3482342"/>
              <a:gd name="connsiteX110" fmla="*/ 0 w 12192000"/>
              <a:gd name="connsiteY110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26060 w 12192000"/>
              <a:gd name="connsiteY54" fmla="*/ 1947126 h 3482342"/>
              <a:gd name="connsiteX55" fmla="*/ 8424042 w 12192000"/>
              <a:gd name="connsiteY55" fmla="*/ 1949367 h 3482342"/>
              <a:gd name="connsiteX56" fmla="*/ 8401276 w 12192000"/>
              <a:gd name="connsiteY56" fmla="*/ 1953968 h 3482342"/>
              <a:gd name="connsiteX57" fmla="*/ 8351578 w 12192000"/>
              <a:gd name="connsiteY57" fmla="*/ 1914422 h 3482342"/>
              <a:gd name="connsiteX58" fmla="*/ 8248914 w 12192000"/>
              <a:gd name="connsiteY58" fmla="*/ 1954175 h 3482342"/>
              <a:gd name="connsiteX59" fmla="*/ 8132104 w 12192000"/>
              <a:gd name="connsiteY59" fmla="*/ 1895727 h 3482342"/>
              <a:gd name="connsiteX60" fmla="*/ 7918078 w 12192000"/>
              <a:gd name="connsiteY60" fmla="*/ 1862668 h 3482342"/>
              <a:gd name="connsiteX61" fmla="*/ 7817899 w 12192000"/>
              <a:gd name="connsiteY61" fmla="*/ 1862176 h 3482342"/>
              <a:gd name="connsiteX62" fmla="*/ 7768994 w 12192000"/>
              <a:gd name="connsiteY62" fmla="*/ 1855721 h 3482342"/>
              <a:gd name="connsiteX63" fmla="*/ 7618027 w 12192000"/>
              <a:gd name="connsiteY63" fmla="*/ 1830959 h 3482342"/>
              <a:gd name="connsiteX64" fmla="*/ 7449425 w 12192000"/>
              <a:gd name="connsiteY64" fmla="*/ 1810910 h 3482342"/>
              <a:gd name="connsiteX65" fmla="*/ 7342915 w 12192000"/>
              <a:gd name="connsiteY65" fmla="*/ 1819827 h 3482342"/>
              <a:gd name="connsiteX66" fmla="*/ 7255191 w 12192000"/>
              <a:gd name="connsiteY66" fmla="*/ 1834354 h 3482342"/>
              <a:gd name="connsiteX67" fmla="*/ 7131205 w 12192000"/>
              <a:gd name="connsiteY67" fmla="*/ 1845557 h 3482342"/>
              <a:gd name="connsiteX68" fmla="*/ 6917124 w 12192000"/>
              <a:gd name="connsiteY68" fmla="*/ 1837109 h 3482342"/>
              <a:gd name="connsiteX69" fmla="*/ 6837145 w 12192000"/>
              <a:gd name="connsiteY69" fmla="*/ 1870724 h 3482342"/>
              <a:gd name="connsiteX70" fmla="*/ 6753991 w 12192000"/>
              <a:gd name="connsiteY70" fmla="*/ 1860969 h 3482342"/>
              <a:gd name="connsiteX71" fmla="*/ 6727754 w 12192000"/>
              <a:gd name="connsiteY71" fmla="*/ 1882372 h 3482342"/>
              <a:gd name="connsiteX72" fmla="*/ 6723371 w 12192000"/>
              <a:gd name="connsiteY72" fmla="*/ 1886494 h 3482342"/>
              <a:gd name="connsiteX73" fmla="*/ 6702779 w 12192000"/>
              <a:gd name="connsiteY73" fmla="*/ 1893601 h 3482342"/>
              <a:gd name="connsiteX74" fmla="*/ 6700779 w 12192000"/>
              <a:gd name="connsiteY74" fmla="*/ 1907344 h 3482342"/>
              <a:gd name="connsiteX75" fmla="*/ 6672513 w 12192000"/>
              <a:gd name="connsiteY75" fmla="*/ 1926452 h 3482342"/>
              <a:gd name="connsiteX76" fmla="*/ 6633549 w 12192000"/>
              <a:gd name="connsiteY76" fmla="*/ 1936255 h 3482342"/>
              <a:gd name="connsiteX77" fmla="*/ 6444344 w 12192000"/>
              <a:gd name="connsiteY77" fmla="*/ 1969663 h 3482342"/>
              <a:gd name="connsiteX78" fmla="*/ 6333446 w 12192000"/>
              <a:gd name="connsiteY78" fmla="*/ 1997163 h 3482342"/>
              <a:gd name="connsiteX79" fmla="*/ 6294933 w 12192000"/>
              <a:gd name="connsiteY79" fmla="*/ 2019412 h 3482342"/>
              <a:gd name="connsiteX80" fmla="*/ 6238719 w 12192000"/>
              <a:gd name="connsiteY80" fmla="*/ 2042547 h 3482342"/>
              <a:gd name="connsiteX81" fmla="*/ 6142310 w 12192000"/>
              <a:gd name="connsiteY81" fmla="*/ 2092510 h 3482342"/>
              <a:gd name="connsiteX82" fmla="*/ 6007916 w 12192000"/>
              <a:gd name="connsiteY82" fmla="*/ 2143752 h 3482342"/>
              <a:gd name="connsiteX83" fmla="*/ 5894610 w 12192000"/>
              <a:gd name="connsiteY83" fmla="*/ 2130684 h 3482342"/>
              <a:gd name="connsiteX84" fmla="*/ 5817682 w 12192000"/>
              <a:gd name="connsiteY84" fmla="*/ 2157358 h 3482342"/>
              <a:gd name="connsiteX85" fmla="*/ 5591469 w 12192000"/>
              <a:gd name="connsiteY85" fmla="*/ 2178389 h 3482342"/>
              <a:gd name="connsiteX86" fmla="*/ 5414282 w 12192000"/>
              <a:gd name="connsiteY86" fmla="*/ 2183070 h 3482342"/>
              <a:gd name="connsiteX87" fmla="*/ 5368369 w 12192000"/>
              <a:gd name="connsiteY87" fmla="*/ 2204272 h 3482342"/>
              <a:gd name="connsiteX88" fmla="*/ 5291263 w 12192000"/>
              <a:gd name="connsiteY88" fmla="*/ 2239182 h 3482342"/>
              <a:gd name="connsiteX89" fmla="*/ 5240857 w 12192000"/>
              <a:gd name="connsiteY89" fmla="*/ 2289444 h 3482342"/>
              <a:gd name="connsiteX90" fmla="*/ 5173523 w 12192000"/>
              <a:gd name="connsiteY90" fmla="*/ 2309057 h 3482342"/>
              <a:gd name="connsiteX91" fmla="*/ 5148543 w 12192000"/>
              <a:gd name="connsiteY91" fmla="*/ 2282356 h 3482342"/>
              <a:gd name="connsiteX92" fmla="*/ 5079548 w 12192000"/>
              <a:gd name="connsiteY92" fmla="*/ 2313485 h 3482342"/>
              <a:gd name="connsiteX93" fmla="*/ 4975908 w 12192000"/>
              <a:gd name="connsiteY93" fmla="*/ 2364128 h 3482342"/>
              <a:gd name="connsiteX94" fmla="*/ 4913723 w 12192000"/>
              <a:gd name="connsiteY94" fmla="*/ 2385265 h 3482342"/>
              <a:gd name="connsiteX95" fmla="*/ 4746485 w 12192000"/>
              <a:gd name="connsiteY95" fmla="*/ 2451769 h 3482342"/>
              <a:gd name="connsiteX96" fmla="*/ 4681588 w 12192000"/>
              <a:gd name="connsiteY96" fmla="*/ 2467494 h 3482342"/>
              <a:gd name="connsiteX97" fmla="*/ 1783655 w 12192000"/>
              <a:gd name="connsiteY97" fmla="*/ 3163860 h 3482342"/>
              <a:gd name="connsiteX98" fmla="*/ 1325955 w 12192000"/>
              <a:gd name="connsiteY98" fmla="*/ 3176692 h 3482342"/>
              <a:gd name="connsiteX99" fmla="*/ 1190384 w 12192000"/>
              <a:gd name="connsiteY99" fmla="*/ 3203504 h 3482342"/>
              <a:gd name="connsiteX100" fmla="*/ 1094537 w 12192000"/>
              <a:gd name="connsiteY100" fmla="*/ 3229469 h 3482342"/>
              <a:gd name="connsiteX101" fmla="*/ 779276 w 12192000"/>
              <a:gd name="connsiteY101" fmla="*/ 3327290 h 3482342"/>
              <a:gd name="connsiteX102" fmla="*/ 600378 w 12192000"/>
              <a:gd name="connsiteY102" fmla="*/ 3335250 h 3482342"/>
              <a:gd name="connsiteX103" fmla="*/ 493457 w 12192000"/>
              <a:gd name="connsiteY103" fmla="*/ 3365044 h 3482342"/>
              <a:gd name="connsiteX104" fmla="*/ 349402 w 12192000"/>
              <a:gd name="connsiteY104" fmla="*/ 3380897 h 3482342"/>
              <a:gd name="connsiteX105" fmla="*/ 192183 w 12192000"/>
              <a:gd name="connsiteY105" fmla="*/ 3460075 h 3482342"/>
              <a:gd name="connsiteX106" fmla="*/ 46713 w 12192000"/>
              <a:gd name="connsiteY106" fmla="*/ 3462986 h 3482342"/>
              <a:gd name="connsiteX107" fmla="*/ 2765 w 12192000"/>
              <a:gd name="connsiteY107" fmla="*/ 3480770 h 3482342"/>
              <a:gd name="connsiteX108" fmla="*/ 0 w 12192000"/>
              <a:gd name="connsiteY108" fmla="*/ 3482342 h 3482342"/>
              <a:gd name="connsiteX109" fmla="*/ 0 w 12192000"/>
              <a:gd name="connsiteY10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26060 w 12192000"/>
              <a:gd name="connsiteY54" fmla="*/ 1947126 h 3482342"/>
              <a:gd name="connsiteX55" fmla="*/ 8424042 w 12192000"/>
              <a:gd name="connsiteY55" fmla="*/ 1949367 h 3482342"/>
              <a:gd name="connsiteX56" fmla="*/ 8401276 w 12192000"/>
              <a:gd name="connsiteY56" fmla="*/ 1953968 h 3482342"/>
              <a:gd name="connsiteX57" fmla="*/ 8351578 w 12192000"/>
              <a:gd name="connsiteY57" fmla="*/ 1914422 h 3482342"/>
              <a:gd name="connsiteX58" fmla="*/ 8236214 w 12192000"/>
              <a:gd name="connsiteY58" fmla="*/ 1909725 h 3482342"/>
              <a:gd name="connsiteX59" fmla="*/ 8132104 w 12192000"/>
              <a:gd name="connsiteY59" fmla="*/ 1895727 h 3482342"/>
              <a:gd name="connsiteX60" fmla="*/ 7918078 w 12192000"/>
              <a:gd name="connsiteY60" fmla="*/ 1862668 h 3482342"/>
              <a:gd name="connsiteX61" fmla="*/ 7817899 w 12192000"/>
              <a:gd name="connsiteY61" fmla="*/ 1862176 h 3482342"/>
              <a:gd name="connsiteX62" fmla="*/ 7768994 w 12192000"/>
              <a:gd name="connsiteY62" fmla="*/ 1855721 h 3482342"/>
              <a:gd name="connsiteX63" fmla="*/ 7618027 w 12192000"/>
              <a:gd name="connsiteY63" fmla="*/ 1830959 h 3482342"/>
              <a:gd name="connsiteX64" fmla="*/ 7449425 w 12192000"/>
              <a:gd name="connsiteY64" fmla="*/ 1810910 h 3482342"/>
              <a:gd name="connsiteX65" fmla="*/ 7342915 w 12192000"/>
              <a:gd name="connsiteY65" fmla="*/ 1819827 h 3482342"/>
              <a:gd name="connsiteX66" fmla="*/ 7255191 w 12192000"/>
              <a:gd name="connsiteY66" fmla="*/ 1834354 h 3482342"/>
              <a:gd name="connsiteX67" fmla="*/ 7131205 w 12192000"/>
              <a:gd name="connsiteY67" fmla="*/ 1845557 h 3482342"/>
              <a:gd name="connsiteX68" fmla="*/ 6917124 w 12192000"/>
              <a:gd name="connsiteY68" fmla="*/ 1837109 h 3482342"/>
              <a:gd name="connsiteX69" fmla="*/ 6837145 w 12192000"/>
              <a:gd name="connsiteY69" fmla="*/ 1870724 h 3482342"/>
              <a:gd name="connsiteX70" fmla="*/ 6753991 w 12192000"/>
              <a:gd name="connsiteY70" fmla="*/ 1860969 h 3482342"/>
              <a:gd name="connsiteX71" fmla="*/ 6727754 w 12192000"/>
              <a:gd name="connsiteY71" fmla="*/ 1882372 h 3482342"/>
              <a:gd name="connsiteX72" fmla="*/ 6723371 w 12192000"/>
              <a:gd name="connsiteY72" fmla="*/ 1886494 h 3482342"/>
              <a:gd name="connsiteX73" fmla="*/ 6702779 w 12192000"/>
              <a:gd name="connsiteY73" fmla="*/ 1893601 h 3482342"/>
              <a:gd name="connsiteX74" fmla="*/ 6700779 w 12192000"/>
              <a:gd name="connsiteY74" fmla="*/ 1907344 h 3482342"/>
              <a:gd name="connsiteX75" fmla="*/ 6672513 w 12192000"/>
              <a:gd name="connsiteY75" fmla="*/ 1926452 h 3482342"/>
              <a:gd name="connsiteX76" fmla="*/ 6633549 w 12192000"/>
              <a:gd name="connsiteY76" fmla="*/ 1936255 h 3482342"/>
              <a:gd name="connsiteX77" fmla="*/ 6444344 w 12192000"/>
              <a:gd name="connsiteY77" fmla="*/ 1969663 h 3482342"/>
              <a:gd name="connsiteX78" fmla="*/ 6333446 w 12192000"/>
              <a:gd name="connsiteY78" fmla="*/ 1997163 h 3482342"/>
              <a:gd name="connsiteX79" fmla="*/ 6294933 w 12192000"/>
              <a:gd name="connsiteY79" fmla="*/ 2019412 h 3482342"/>
              <a:gd name="connsiteX80" fmla="*/ 6238719 w 12192000"/>
              <a:gd name="connsiteY80" fmla="*/ 2042547 h 3482342"/>
              <a:gd name="connsiteX81" fmla="*/ 6142310 w 12192000"/>
              <a:gd name="connsiteY81" fmla="*/ 2092510 h 3482342"/>
              <a:gd name="connsiteX82" fmla="*/ 6007916 w 12192000"/>
              <a:gd name="connsiteY82" fmla="*/ 2143752 h 3482342"/>
              <a:gd name="connsiteX83" fmla="*/ 5894610 w 12192000"/>
              <a:gd name="connsiteY83" fmla="*/ 2130684 h 3482342"/>
              <a:gd name="connsiteX84" fmla="*/ 5817682 w 12192000"/>
              <a:gd name="connsiteY84" fmla="*/ 2157358 h 3482342"/>
              <a:gd name="connsiteX85" fmla="*/ 5591469 w 12192000"/>
              <a:gd name="connsiteY85" fmla="*/ 2178389 h 3482342"/>
              <a:gd name="connsiteX86" fmla="*/ 5414282 w 12192000"/>
              <a:gd name="connsiteY86" fmla="*/ 2183070 h 3482342"/>
              <a:gd name="connsiteX87" fmla="*/ 5368369 w 12192000"/>
              <a:gd name="connsiteY87" fmla="*/ 2204272 h 3482342"/>
              <a:gd name="connsiteX88" fmla="*/ 5291263 w 12192000"/>
              <a:gd name="connsiteY88" fmla="*/ 2239182 h 3482342"/>
              <a:gd name="connsiteX89" fmla="*/ 5240857 w 12192000"/>
              <a:gd name="connsiteY89" fmla="*/ 2289444 h 3482342"/>
              <a:gd name="connsiteX90" fmla="*/ 5173523 w 12192000"/>
              <a:gd name="connsiteY90" fmla="*/ 2309057 h 3482342"/>
              <a:gd name="connsiteX91" fmla="*/ 5148543 w 12192000"/>
              <a:gd name="connsiteY91" fmla="*/ 2282356 h 3482342"/>
              <a:gd name="connsiteX92" fmla="*/ 5079548 w 12192000"/>
              <a:gd name="connsiteY92" fmla="*/ 2313485 h 3482342"/>
              <a:gd name="connsiteX93" fmla="*/ 4975908 w 12192000"/>
              <a:gd name="connsiteY93" fmla="*/ 2364128 h 3482342"/>
              <a:gd name="connsiteX94" fmla="*/ 4913723 w 12192000"/>
              <a:gd name="connsiteY94" fmla="*/ 2385265 h 3482342"/>
              <a:gd name="connsiteX95" fmla="*/ 4746485 w 12192000"/>
              <a:gd name="connsiteY95" fmla="*/ 2451769 h 3482342"/>
              <a:gd name="connsiteX96" fmla="*/ 4681588 w 12192000"/>
              <a:gd name="connsiteY96" fmla="*/ 2467494 h 3482342"/>
              <a:gd name="connsiteX97" fmla="*/ 1783655 w 12192000"/>
              <a:gd name="connsiteY97" fmla="*/ 3163860 h 3482342"/>
              <a:gd name="connsiteX98" fmla="*/ 1325955 w 12192000"/>
              <a:gd name="connsiteY98" fmla="*/ 3176692 h 3482342"/>
              <a:gd name="connsiteX99" fmla="*/ 1190384 w 12192000"/>
              <a:gd name="connsiteY99" fmla="*/ 3203504 h 3482342"/>
              <a:gd name="connsiteX100" fmla="*/ 1094537 w 12192000"/>
              <a:gd name="connsiteY100" fmla="*/ 3229469 h 3482342"/>
              <a:gd name="connsiteX101" fmla="*/ 779276 w 12192000"/>
              <a:gd name="connsiteY101" fmla="*/ 3327290 h 3482342"/>
              <a:gd name="connsiteX102" fmla="*/ 600378 w 12192000"/>
              <a:gd name="connsiteY102" fmla="*/ 3335250 h 3482342"/>
              <a:gd name="connsiteX103" fmla="*/ 493457 w 12192000"/>
              <a:gd name="connsiteY103" fmla="*/ 3365044 h 3482342"/>
              <a:gd name="connsiteX104" fmla="*/ 349402 w 12192000"/>
              <a:gd name="connsiteY104" fmla="*/ 3380897 h 3482342"/>
              <a:gd name="connsiteX105" fmla="*/ 192183 w 12192000"/>
              <a:gd name="connsiteY105" fmla="*/ 3460075 h 3482342"/>
              <a:gd name="connsiteX106" fmla="*/ 46713 w 12192000"/>
              <a:gd name="connsiteY106" fmla="*/ 3462986 h 3482342"/>
              <a:gd name="connsiteX107" fmla="*/ 2765 w 12192000"/>
              <a:gd name="connsiteY107" fmla="*/ 3480770 h 3482342"/>
              <a:gd name="connsiteX108" fmla="*/ 0 w 12192000"/>
              <a:gd name="connsiteY108" fmla="*/ 3482342 h 3482342"/>
              <a:gd name="connsiteX109" fmla="*/ 0 w 12192000"/>
              <a:gd name="connsiteY10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26060 w 12192000"/>
              <a:gd name="connsiteY54" fmla="*/ 1947126 h 3482342"/>
              <a:gd name="connsiteX55" fmla="*/ 8424042 w 12192000"/>
              <a:gd name="connsiteY55" fmla="*/ 1949367 h 3482342"/>
              <a:gd name="connsiteX56" fmla="*/ 8401276 w 12192000"/>
              <a:gd name="connsiteY56" fmla="*/ 1953968 h 3482342"/>
              <a:gd name="connsiteX57" fmla="*/ 8345228 w 12192000"/>
              <a:gd name="connsiteY57" fmla="*/ 1939822 h 3482342"/>
              <a:gd name="connsiteX58" fmla="*/ 8236214 w 12192000"/>
              <a:gd name="connsiteY58" fmla="*/ 1909725 h 3482342"/>
              <a:gd name="connsiteX59" fmla="*/ 8132104 w 12192000"/>
              <a:gd name="connsiteY59" fmla="*/ 1895727 h 3482342"/>
              <a:gd name="connsiteX60" fmla="*/ 7918078 w 12192000"/>
              <a:gd name="connsiteY60" fmla="*/ 1862668 h 3482342"/>
              <a:gd name="connsiteX61" fmla="*/ 7817899 w 12192000"/>
              <a:gd name="connsiteY61" fmla="*/ 1862176 h 3482342"/>
              <a:gd name="connsiteX62" fmla="*/ 7768994 w 12192000"/>
              <a:gd name="connsiteY62" fmla="*/ 1855721 h 3482342"/>
              <a:gd name="connsiteX63" fmla="*/ 7618027 w 12192000"/>
              <a:gd name="connsiteY63" fmla="*/ 1830959 h 3482342"/>
              <a:gd name="connsiteX64" fmla="*/ 7449425 w 12192000"/>
              <a:gd name="connsiteY64" fmla="*/ 1810910 h 3482342"/>
              <a:gd name="connsiteX65" fmla="*/ 7342915 w 12192000"/>
              <a:gd name="connsiteY65" fmla="*/ 1819827 h 3482342"/>
              <a:gd name="connsiteX66" fmla="*/ 7255191 w 12192000"/>
              <a:gd name="connsiteY66" fmla="*/ 1834354 h 3482342"/>
              <a:gd name="connsiteX67" fmla="*/ 7131205 w 12192000"/>
              <a:gd name="connsiteY67" fmla="*/ 1845557 h 3482342"/>
              <a:gd name="connsiteX68" fmla="*/ 6917124 w 12192000"/>
              <a:gd name="connsiteY68" fmla="*/ 1837109 h 3482342"/>
              <a:gd name="connsiteX69" fmla="*/ 6837145 w 12192000"/>
              <a:gd name="connsiteY69" fmla="*/ 1870724 h 3482342"/>
              <a:gd name="connsiteX70" fmla="*/ 6753991 w 12192000"/>
              <a:gd name="connsiteY70" fmla="*/ 1860969 h 3482342"/>
              <a:gd name="connsiteX71" fmla="*/ 6727754 w 12192000"/>
              <a:gd name="connsiteY71" fmla="*/ 1882372 h 3482342"/>
              <a:gd name="connsiteX72" fmla="*/ 6723371 w 12192000"/>
              <a:gd name="connsiteY72" fmla="*/ 1886494 h 3482342"/>
              <a:gd name="connsiteX73" fmla="*/ 6702779 w 12192000"/>
              <a:gd name="connsiteY73" fmla="*/ 1893601 h 3482342"/>
              <a:gd name="connsiteX74" fmla="*/ 6700779 w 12192000"/>
              <a:gd name="connsiteY74" fmla="*/ 1907344 h 3482342"/>
              <a:gd name="connsiteX75" fmla="*/ 6672513 w 12192000"/>
              <a:gd name="connsiteY75" fmla="*/ 1926452 h 3482342"/>
              <a:gd name="connsiteX76" fmla="*/ 6633549 w 12192000"/>
              <a:gd name="connsiteY76" fmla="*/ 1936255 h 3482342"/>
              <a:gd name="connsiteX77" fmla="*/ 6444344 w 12192000"/>
              <a:gd name="connsiteY77" fmla="*/ 1969663 h 3482342"/>
              <a:gd name="connsiteX78" fmla="*/ 6333446 w 12192000"/>
              <a:gd name="connsiteY78" fmla="*/ 1997163 h 3482342"/>
              <a:gd name="connsiteX79" fmla="*/ 6294933 w 12192000"/>
              <a:gd name="connsiteY79" fmla="*/ 2019412 h 3482342"/>
              <a:gd name="connsiteX80" fmla="*/ 6238719 w 12192000"/>
              <a:gd name="connsiteY80" fmla="*/ 2042547 h 3482342"/>
              <a:gd name="connsiteX81" fmla="*/ 6142310 w 12192000"/>
              <a:gd name="connsiteY81" fmla="*/ 2092510 h 3482342"/>
              <a:gd name="connsiteX82" fmla="*/ 6007916 w 12192000"/>
              <a:gd name="connsiteY82" fmla="*/ 2143752 h 3482342"/>
              <a:gd name="connsiteX83" fmla="*/ 5894610 w 12192000"/>
              <a:gd name="connsiteY83" fmla="*/ 2130684 h 3482342"/>
              <a:gd name="connsiteX84" fmla="*/ 5817682 w 12192000"/>
              <a:gd name="connsiteY84" fmla="*/ 2157358 h 3482342"/>
              <a:gd name="connsiteX85" fmla="*/ 5591469 w 12192000"/>
              <a:gd name="connsiteY85" fmla="*/ 2178389 h 3482342"/>
              <a:gd name="connsiteX86" fmla="*/ 5414282 w 12192000"/>
              <a:gd name="connsiteY86" fmla="*/ 2183070 h 3482342"/>
              <a:gd name="connsiteX87" fmla="*/ 5368369 w 12192000"/>
              <a:gd name="connsiteY87" fmla="*/ 2204272 h 3482342"/>
              <a:gd name="connsiteX88" fmla="*/ 5291263 w 12192000"/>
              <a:gd name="connsiteY88" fmla="*/ 2239182 h 3482342"/>
              <a:gd name="connsiteX89" fmla="*/ 5240857 w 12192000"/>
              <a:gd name="connsiteY89" fmla="*/ 2289444 h 3482342"/>
              <a:gd name="connsiteX90" fmla="*/ 5173523 w 12192000"/>
              <a:gd name="connsiteY90" fmla="*/ 2309057 h 3482342"/>
              <a:gd name="connsiteX91" fmla="*/ 5148543 w 12192000"/>
              <a:gd name="connsiteY91" fmla="*/ 2282356 h 3482342"/>
              <a:gd name="connsiteX92" fmla="*/ 5079548 w 12192000"/>
              <a:gd name="connsiteY92" fmla="*/ 2313485 h 3482342"/>
              <a:gd name="connsiteX93" fmla="*/ 4975908 w 12192000"/>
              <a:gd name="connsiteY93" fmla="*/ 2364128 h 3482342"/>
              <a:gd name="connsiteX94" fmla="*/ 4913723 w 12192000"/>
              <a:gd name="connsiteY94" fmla="*/ 2385265 h 3482342"/>
              <a:gd name="connsiteX95" fmla="*/ 4746485 w 12192000"/>
              <a:gd name="connsiteY95" fmla="*/ 2451769 h 3482342"/>
              <a:gd name="connsiteX96" fmla="*/ 4681588 w 12192000"/>
              <a:gd name="connsiteY96" fmla="*/ 2467494 h 3482342"/>
              <a:gd name="connsiteX97" fmla="*/ 1783655 w 12192000"/>
              <a:gd name="connsiteY97" fmla="*/ 3163860 h 3482342"/>
              <a:gd name="connsiteX98" fmla="*/ 1325955 w 12192000"/>
              <a:gd name="connsiteY98" fmla="*/ 3176692 h 3482342"/>
              <a:gd name="connsiteX99" fmla="*/ 1190384 w 12192000"/>
              <a:gd name="connsiteY99" fmla="*/ 3203504 h 3482342"/>
              <a:gd name="connsiteX100" fmla="*/ 1094537 w 12192000"/>
              <a:gd name="connsiteY100" fmla="*/ 3229469 h 3482342"/>
              <a:gd name="connsiteX101" fmla="*/ 779276 w 12192000"/>
              <a:gd name="connsiteY101" fmla="*/ 3327290 h 3482342"/>
              <a:gd name="connsiteX102" fmla="*/ 600378 w 12192000"/>
              <a:gd name="connsiteY102" fmla="*/ 3335250 h 3482342"/>
              <a:gd name="connsiteX103" fmla="*/ 493457 w 12192000"/>
              <a:gd name="connsiteY103" fmla="*/ 3365044 h 3482342"/>
              <a:gd name="connsiteX104" fmla="*/ 349402 w 12192000"/>
              <a:gd name="connsiteY104" fmla="*/ 3380897 h 3482342"/>
              <a:gd name="connsiteX105" fmla="*/ 192183 w 12192000"/>
              <a:gd name="connsiteY105" fmla="*/ 3460075 h 3482342"/>
              <a:gd name="connsiteX106" fmla="*/ 46713 w 12192000"/>
              <a:gd name="connsiteY106" fmla="*/ 3462986 h 3482342"/>
              <a:gd name="connsiteX107" fmla="*/ 2765 w 12192000"/>
              <a:gd name="connsiteY107" fmla="*/ 3480770 h 3482342"/>
              <a:gd name="connsiteX108" fmla="*/ 0 w 12192000"/>
              <a:gd name="connsiteY108" fmla="*/ 3482342 h 3482342"/>
              <a:gd name="connsiteX109" fmla="*/ 0 w 12192000"/>
              <a:gd name="connsiteY10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26060 w 12192000"/>
              <a:gd name="connsiteY54" fmla="*/ 1947126 h 3482342"/>
              <a:gd name="connsiteX55" fmla="*/ 8424042 w 12192000"/>
              <a:gd name="connsiteY55" fmla="*/ 1949367 h 3482342"/>
              <a:gd name="connsiteX56" fmla="*/ 8345228 w 12192000"/>
              <a:gd name="connsiteY56" fmla="*/ 1939822 h 3482342"/>
              <a:gd name="connsiteX57" fmla="*/ 8236214 w 12192000"/>
              <a:gd name="connsiteY57" fmla="*/ 1909725 h 3482342"/>
              <a:gd name="connsiteX58" fmla="*/ 8132104 w 12192000"/>
              <a:gd name="connsiteY58" fmla="*/ 1895727 h 3482342"/>
              <a:gd name="connsiteX59" fmla="*/ 7918078 w 12192000"/>
              <a:gd name="connsiteY59" fmla="*/ 1862668 h 3482342"/>
              <a:gd name="connsiteX60" fmla="*/ 7817899 w 12192000"/>
              <a:gd name="connsiteY60" fmla="*/ 1862176 h 3482342"/>
              <a:gd name="connsiteX61" fmla="*/ 7768994 w 12192000"/>
              <a:gd name="connsiteY61" fmla="*/ 1855721 h 3482342"/>
              <a:gd name="connsiteX62" fmla="*/ 7618027 w 12192000"/>
              <a:gd name="connsiteY62" fmla="*/ 1830959 h 3482342"/>
              <a:gd name="connsiteX63" fmla="*/ 7449425 w 12192000"/>
              <a:gd name="connsiteY63" fmla="*/ 1810910 h 3482342"/>
              <a:gd name="connsiteX64" fmla="*/ 7342915 w 12192000"/>
              <a:gd name="connsiteY64" fmla="*/ 1819827 h 3482342"/>
              <a:gd name="connsiteX65" fmla="*/ 7255191 w 12192000"/>
              <a:gd name="connsiteY65" fmla="*/ 1834354 h 3482342"/>
              <a:gd name="connsiteX66" fmla="*/ 7131205 w 12192000"/>
              <a:gd name="connsiteY66" fmla="*/ 1845557 h 3482342"/>
              <a:gd name="connsiteX67" fmla="*/ 6917124 w 12192000"/>
              <a:gd name="connsiteY67" fmla="*/ 1837109 h 3482342"/>
              <a:gd name="connsiteX68" fmla="*/ 6837145 w 12192000"/>
              <a:gd name="connsiteY68" fmla="*/ 1870724 h 3482342"/>
              <a:gd name="connsiteX69" fmla="*/ 6753991 w 12192000"/>
              <a:gd name="connsiteY69" fmla="*/ 1860969 h 3482342"/>
              <a:gd name="connsiteX70" fmla="*/ 6727754 w 12192000"/>
              <a:gd name="connsiteY70" fmla="*/ 1882372 h 3482342"/>
              <a:gd name="connsiteX71" fmla="*/ 6723371 w 12192000"/>
              <a:gd name="connsiteY71" fmla="*/ 1886494 h 3482342"/>
              <a:gd name="connsiteX72" fmla="*/ 6702779 w 12192000"/>
              <a:gd name="connsiteY72" fmla="*/ 1893601 h 3482342"/>
              <a:gd name="connsiteX73" fmla="*/ 6700779 w 12192000"/>
              <a:gd name="connsiteY73" fmla="*/ 1907344 h 3482342"/>
              <a:gd name="connsiteX74" fmla="*/ 6672513 w 12192000"/>
              <a:gd name="connsiteY74" fmla="*/ 1926452 h 3482342"/>
              <a:gd name="connsiteX75" fmla="*/ 6633549 w 12192000"/>
              <a:gd name="connsiteY75" fmla="*/ 1936255 h 3482342"/>
              <a:gd name="connsiteX76" fmla="*/ 6444344 w 12192000"/>
              <a:gd name="connsiteY76" fmla="*/ 1969663 h 3482342"/>
              <a:gd name="connsiteX77" fmla="*/ 6333446 w 12192000"/>
              <a:gd name="connsiteY77" fmla="*/ 1997163 h 3482342"/>
              <a:gd name="connsiteX78" fmla="*/ 6294933 w 12192000"/>
              <a:gd name="connsiteY78" fmla="*/ 2019412 h 3482342"/>
              <a:gd name="connsiteX79" fmla="*/ 6238719 w 12192000"/>
              <a:gd name="connsiteY79" fmla="*/ 2042547 h 3482342"/>
              <a:gd name="connsiteX80" fmla="*/ 6142310 w 12192000"/>
              <a:gd name="connsiteY80" fmla="*/ 2092510 h 3482342"/>
              <a:gd name="connsiteX81" fmla="*/ 6007916 w 12192000"/>
              <a:gd name="connsiteY81" fmla="*/ 2143752 h 3482342"/>
              <a:gd name="connsiteX82" fmla="*/ 5894610 w 12192000"/>
              <a:gd name="connsiteY82" fmla="*/ 2130684 h 3482342"/>
              <a:gd name="connsiteX83" fmla="*/ 5817682 w 12192000"/>
              <a:gd name="connsiteY83" fmla="*/ 2157358 h 3482342"/>
              <a:gd name="connsiteX84" fmla="*/ 5591469 w 12192000"/>
              <a:gd name="connsiteY84" fmla="*/ 2178389 h 3482342"/>
              <a:gd name="connsiteX85" fmla="*/ 5414282 w 12192000"/>
              <a:gd name="connsiteY85" fmla="*/ 2183070 h 3482342"/>
              <a:gd name="connsiteX86" fmla="*/ 5368369 w 12192000"/>
              <a:gd name="connsiteY86" fmla="*/ 2204272 h 3482342"/>
              <a:gd name="connsiteX87" fmla="*/ 5291263 w 12192000"/>
              <a:gd name="connsiteY87" fmla="*/ 2239182 h 3482342"/>
              <a:gd name="connsiteX88" fmla="*/ 5240857 w 12192000"/>
              <a:gd name="connsiteY88" fmla="*/ 2289444 h 3482342"/>
              <a:gd name="connsiteX89" fmla="*/ 5173523 w 12192000"/>
              <a:gd name="connsiteY89" fmla="*/ 2309057 h 3482342"/>
              <a:gd name="connsiteX90" fmla="*/ 5148543 w 12192000"/>
              <a:gd name="connsiteY90" fmla="*/ 2282356 h 3482342"/>
              <a:gd name="connsiteX91" fmla="*/ 5079548 w 12192000"/>
              <a:gd name="connsiteY91" fmla="*/ 2313485 h 3482342"/>
              <a:gd name="connsiteX92" fmla="*/ 4975908 w 12192000"/>
              <a:gd name="connsiteY92" fmla="*/ 2364128 h 3482342"/>
              <a:gd name="connsiteX93" fmla="*/ 4913723 w 12192000"/>
              <a:gd name="connsiteY93" fmla="*/ 2385265 h 3482342"/>
              <a:gd name="connsiteX94" fmla="*/ 4746485 w 12192000"/>
              <a:gd name="connsiteY94" fmla="*/ 2451769 h 3482342"/>
              <a:gd name="connsiteX95" fmla="*/ 4681588 w 12192000"/>
              <a:gd name="connsiteY95" fmla="*/ 2467494 h 3482342"/>
              <a:gd name="connsiteX96" fmla="*/ 1783655 w 12192000"/>
              <a:gd name="connsiteY96" fmla="*/ 3163860 h 3482342"/>
              <a:gd name="connsiteX97" fmla="*/ 1325955 w 12192000"/>
              <a:gd name="connsiteY97" fmla="*/ 3176692 h 3482342"/>
              <a:gd name="connsiteX98" fmla="*/ 1190384 w 12192000"/>
              <a:gd name="connsiteY98" fmla="*/ 3203504 h 3482342"/>
              <a:gd name="connsiteX99" fmla="*/ 1094537 w 12192000"/>
              <a:gd name="connsiteY99" fmla="*/ 3229469 h 3482342"/>
              <a:gd name="connsiteX100" fmla="*/ 779276 w 12192000"/>
              <a:gd name="connsiteY100" fmla="*/ 3327290 h 3482342"/>
              <a:gd name="connsiteX101" fmla="*/ 600378 w 12192000"/>
              <a:gd name="connsiteY101" fmla="*/ 3335250 h 3482342"/>
              <a:gd name="connsiteX102" fmla="*/ 493457 w 12192000"/>
              <a:gd name="connsiteY102" fmla="*/ 3365044 h 3482342"/>
              <a:gd name="connsiteX103" fmla="*/ 349402 w 12192000"/>
              <a:gd name="connsiteY103" fmla="*/ 3380897 h 3482342"/>
              <a:gd name="connsiteX104" fmla="*/ 192183 w 12192000"/>
              <a:gd name="connsiteY104" fmla="*/ 3460075 h 3482342"/>
              <a:gd name="connsiteX105" fmla="*/ 46713 w 12192000"/>
              <a:gd name="connsiteY105" fmla="*/ 3462986 h 3482342"/>
              <a:gd name="connsiteX106" fmla="*/ 2765 w 12192000"/>
              <a:gd name="connsiteY106" fmla="*/ 3480770 h 3482342"/>
              <a:gd name="connsiteX107" fmla="*/ 0 w 12192000"/>
              <a:gd name="connsiteY107" fmla="*/ 3482342 h 3482342"/>
              <a:gd name="connsiteX108" fmla="*/ 0 w 12192000"/>
              <a:gd name="connsiteY10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26060 w 12192000"/>
              <a:gd name="connsiteY54" fmla="*/ 1947126 h 3482342"/>
              <a:gd name="connsiteX55" fmla="*/ 8430392 w 12192000"/>
              <a:gd name="connsiteY55" fmla="*/ 1898567 h 3482342"/>
              <a:gd name="connsiteX56" fmla="*/ 8345228 w 12192000"/>
              <a:gd name="connsiteY56" fmla="*/ 1939822 h 3482342"/>
              <a:gd name="connsiteX57" fmla="*/ 8236214 w 12192000"/>
              <a:gd name="connsiteY57" fmla="*/ 1909725 h 3482342"/>
              <a:gd name="connsiteX58" fmla="*/ 8132104 w 12192000"/>
              <a:gd name="connsiteY58" fmla="*/ 1895727 h 3482342"/>
              <a:gd name="connsiteX59" fmla="*/ 7918078 w 12192000"/>
              <a:gd name="connsiteY59" fmla="*/ 1862668 h 3482342"/>
              <a:gd name="connsiteX60" fmla="*/ 7817899 w 12192000"/>
              <a:gd name="connsiteY60" fmla="*/ 1862176 h 3482342"/>
              <a:gd name="connsiteX61" fmla="*/ 7768994 w 12192000"/>
              <a:gd name="connsiteY61" fmla="*/ 1855721 h 3482342"/>
              <a:gd name="connsiteX62" fmla="*/ 7618027 w 12192000"/>
              <a:gd name="connsiteY62" fmla="*/ 1830959 h 3482342"/>
              <a:gd name="connsiteX63" fmla="*/ 7449425 w 12192000"/>
              <a:gd name="connsiteY63" fmla="*/ 1810910 h 3482342"/>
              <a:gd name="connsiteX64" fmla="*/ 7342915 w 12192000"/>
              <a:gd name="connsiteY64" fmla="*/ 1819827 h 3482342"/>
              <a:gd name="connsiteX65" fmla="*/ 7255191 w 12192000"/>
              <a:gd name="connsiteY65" fmla="*/ 1834354 h 3482342"/>
              <a:gd name="connsiteX66" fmla="*/ 7131205 w 12192000"/>
              <a:gd name="connsiteY66" fmla="*/ 1845557 h 3482342"/>
              <a:gd name="connsiteX67" fmla="*/ 6917124 w 12192000"/>
              <a:gd name="connsiteY67" fmla="*/ 1837109 h 3482342"/>
              <a:gd name="connsiteX68" fmla="*/ 6837145 w 12192000"/>
              <a:gd name="connsiteY68" fmla="*/ 1870724 h 3482342"/>
              <a:gd name="connsiteX69" fmla="*/ 6753991 w 12192000"/>
              <a:gd name="connsiteY69" fmla="*/ 1860969 h 3482342"/>
              <a:gd name="connsiteX70" fmla="*/ 6727754 w 12192000"/>
              <a:gd name="connsiteY70" fmla="*/ 1882372 h 3482342"/>
              <a:gd name="connsiteX71" fmla="*/ 6723371 w 12192000"/>
              <a:gd name="connsiteY71" fmla="*/ 1886494 h 3482342"/>
              <a:gd name="connsiteX72" fmla="*/ 6702779 w 12192000"/>
              <a:gd name="connsiteY72" fmla="*/ 1893601 h 3482342"/>
              <a:gd name="connsiteX73" fmla="*/ 6700779 w 12192000"/>
              <a:gd name="connsiteY73" fmla="*/ 1907344 h 3482342"/>
              <a:gd name="connsiteX74" fmla="*/ 6672513 w 12192000"/>
              <a:gd name="connsiteY74" fmla="*/ 1926452 h 3482342"/>
              <a:gd name="connsiteX75" fmla="*/ 6633549 w 12192000"/>
              <a:gd name="connsiteY75" fmla="*/ 1936255 h 3482342"/>
              <a:gd name="connsiteX76" fmla="*/ 6444344 w 12192000"/>
              <a:gd name="connsiteY76" fmla="*/ 1969663 h 3482342"/>
              <a:gd name="connsiteX77" fmla="*/ 6333446 w 12192000"/>
              <a:gd name="connsiteY77" fmla="*/ 1997163 h 3482342"/>
              <a:gd name="connsiteX78" fmla="*/ 6294933 w 12192000"/>
              <a:gd name="connsiteY78" fmla="*/ 2019412 h 3482342"/>
              <a:gd name="connsiteX79" fmla="*/ 6238719 w 12192000"/>
              <a:gd name="connsiteY79" fmla="*/ 2042547 h 3482342"/>
              <a:gd name="connsiteX80" fmla="*/ 6142310 w 12192000"/>
              <a:gd name="connsiteY80" fmla="*/ 2092510 h 3482342"/>
              <a:gd name="connsiteX81" fmla="*/ 6007916 w 12192000"/>
              <a:gd name="connsiteY81" fmla="*/ 2143752 h 3482342"/>
              <a:gd name="connsiteX82" fmla="*/ 5894610 w 12192000"/>
              <a:gd name="connsiteY82" fmla="*/ 2130684 h 3482342"/>
              <a:gd name="connsiteX83" fmla="*/ 5817682 w 12192000"/>
              <a:gd name="connsiteY83" fmla="*/ 2157358 h 3482342"/>
              <a:gd name="connsiteX84" fmla="*/ 5591469 w 12192000"/>
              <a:gd name="connsiteY84" fmla="*/ 2178389 h 3482342"/>
              <a:gd name="connsiteX85" fmla="*/ 5414282 w 12192000"/>
              <a:gd name="connsiteY85" fmla="*/ 2183070 h 3482342"/>
              <a:gd name="connsiteX86" fmla="*/ 5368369 w 12192000"/>
              <a:gd name="connsiteY86" fmla="*/ 2204272 h 3482342"/>
              <a:gd name="connsiteX87" fmla="*/ 5291263 w 12192000"/>
              <a:gd name="connsiteY87" fmla="*/ 2239182 h 3482342"/>
              <a:gd name="connsiteX88" fmla="*/ 5240857 w 12192000"/>
              <a:gd name="connsiteY88" fmla="*/ 2289444 h 3482342"/>
              <a:gd name="connsiteX89" fmla="*/ 5173523 w 12192000"/>
              <a:gd name="connsiteY89" fmla="*/ 2309057 h 3482342"/>
              <a:gd name="connsiteX90" fmla="*/ 5148543 w 12192000"/>
              <a:gd name="connsiteY90" fmla="*/ 2282356 h 3482342"/>
              <a:gd name="connsiteX91" fmla="*/ 5079548 w 12192000"/>
              <a:gd name="connsiteY91" fmla="*/ 2313485 h 3482342"/>
              <a:gd name="connsiteX92" fmla="*/ 4975908 w 12192000"/>
              <a:gd name="connsiteY92" fmla="*/ 2364128 h 3482342"/>
              <a:gd name="connsiteX93" fmla="*/ 4913723 w 12192000"/>
              <a:gd name="connsiteY93" fmla="*/ 2385265 h 3482342"/>
              <a:gd name="connsiteX94" fmla="*/ 4746485 w 12192000"/>
              <a:gd name="connsiteY94" fmla="*/ 2451769 h 3482342"/>
              <a:gd name="connsiteX95" fmla="*/ 4681588 w 12192000"/>
              <a:gd name="connsiteY95" fmla="*/ 2467494 h 3482342"/>
              <a:gd name="connsiteX96" fmla="*/ 1783655 w 12192000"/>
              <a:gd name="connsiteY96" fmla="*/ 3163860 h 3482342"/>
              <a:gd name="connsiteX97" fmla="*/ 1325955 w 12192000"/>
              <a:gd name="connsiteY97" fmla="*/ 3176692 h 3482342"/>
              <a:gd name="connsiteX98" fmla="*/ 1190384 w 12192000"/>
              <a:gd name="connsiteY98" fmla="*/ 3203504 h 3482342"/>
              <a:gd name="connsiteX99" fmla="*/ 1094537 w 12192000"/>
              <a:gd name="connsiteY99" fmla="*/ 3229469 h 3482342"/>
              <a:gd name="connsiteX100" fmla="*/ 779276 w 12192000"/>
              <a:gd name="connsiteY100" fmla="*/ 3327290 h 3482342"/>
              <a:gd name="connsiteX101" fmla="*/ 600378 w 12192000"/>
              <a:gd name="connsiteY101" fmla="*/ 3335250 h 3482342"/>
              <a:gd name="connsiteX102" fmla="*/ 493457 w 12192000"/>
              <a:gd name="connsiteY102" fmla="*/ 3365044 h 3482342"/>
              <a:gd name="connsiteX103" fmla="*/ 349402 w 12192000"/>
              <a:gd name="connsiteY103" fmla="*/ 3380897 h 3482342"/>
              <a:gd name="connsiteX104" fmla="*/ 192183 w 12192000"/>
              <a:gd name="connsiteY104" fmla="*/ 3460075 h 3482342"/>
              <a:gd name="connsiteX105" fmla="*/ 46713 w 12192000"/>
              <a:gd name="connsiteY105" fmla="*/ 3462986 h 3482342"/>
              <a:gd name="connsiteX106" fmla="*/ 2765 w 12192000"/>
              <a:gd name="connsiteY106" fmla="*/ 3480770 h 3482342"/>
              <a:gd name="connsiteX107" fmla="*/ 0 w 12192000"/>
              <a:gd name="connsiteY107" fmla="*/ 3482342 h 3482342"/>
              <a:gd name="connsiteX108" fmla="*/ 0 w 12192000"/>
              <a:gd name="connsiteY10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30392 w 12192000"/>
              <a:gd name="connsiteY54" fmla="*/ 1898567 h 3482342"/>
              <a:gd name="connsiteX55" fmla="*/ 8345228 w 12192000"/>
              <a:gd name="connsiteY55" fmla="*/ 1939822 h 3482342"/>
              <a:gd name="connsiteX56" fmla="*/ 8236214 w 12192000"/>
              <a:gd name="connsiteY56" fmla="*/ 1909725 h 3482342"/>
              <a:gd name="connsiteX57" fmla="*/ 8132104 w 12192000"/>
              <a:gd name="connsiteY57" fmla="*/ 1895727 h 3482342"/>
              <a:gd name="connsiteX58" fmla="*/ 7918078 w 12192000"/>
              <a:gd name="connsiteY58" fmla="*/ 1862668 h 3482342"/>
              <a:gd name="connsiteX59" fmla="*/ 7817899 w 12192000"/>
              <a:gd name="connsiteY59" fmla="*/ 1862176 h 3482342"/>
              <a:gd name="connsiteX60" fmla="*/ 7768994 w 12192000"/>
              <a:gd name="connsiteY60" fmla="*/ 1855721 h 3482342"/>
              <a:gd name="connsiteX61" fmla="*/ 7618027 w 12192000"/>
              <a:gd name="connsiteY61" fmla="*/ 1830959 h 3482342"/>
              <a:gd name="connsiteX62" fmla="*/ 7449425 w 12192000"/>
              <a:gd name="connsiteY62" fmla="*/ 1810910 h 3482342"/>
              <a:gd name="connsiteX63" fmla="*/ 7342915 w 12192000"/>
              <a:gd name="connsiteY63" fmla="*/ 1819827 h 3482342"/>
              <a:gd name="connsiteX64" fmla="*/ 7255191 w 12192000"/>
              <a:gd name="connsiteY64" fmla="*/ 1834354 h 3482342"/>
              <a:gd name="connsiteX65" fmla="*/ 7131205 w 12192000"/>
              <a:gd name="connsiteY65" fmla="*/ 1845557 h 3482342"/>
              <a:gd name="connsiteX66" fmla="*/ 6917124 w 12192000"/>
              <a:gd name="connsiteY66" fmla="*/ 1837109 h 3482342"/>
              <a:gd name="connsiteX67" fmla="*/ 6837145 w 12192000"/>
              <a:gd name="connsiteY67" fmla="*/ 1870724 h 3482342"/>
              <a:gd name="connsiteX68" fmla="*/ 6753991 w 12192000"/>
              <a:gd name="connsiteY68" fmla="*/ 1860969 h 3482342"/>
              <a:gd name="connsiteX69" fmla="*/ 6727754 w 12192000"/>
              <a:gd name="connsiteY69" fmla="*/ 1882372 h 3482342"/>
              <a:gd name="connsiteX70" fmla="*/ 6723371 w 12192000"/>
              <a:gd name="connsiteY70" fmla="*/ 1886494 h 3482342"/>
              <a:gd name="connsiteX71" fmla="*/ 6702779 w 12192000"/>
              <a:gd name="connsiteY71" fmla="*/ 1893601 h 3482342"/>
              <a:gd name="connsiteX72" fmla="*/ 6700779 w 12192000"/>
              <a:gd name="connsiteY72" fmla="*/ 1907344 h 3482342"/>
              <a:gd name="connsiteX73" fmla="*/ 6672513 w 12192000"/>
              <a:gd name="connsiteY73" fmla="*/ 1926452 h 3482342"/>
              <a:gd name="connsiteX74" fmla="*/ 6633549 w 12192000"/>
              <a:gd name="connsiteY74" fmla="*/ 1936255 h 3482342"/>
              <a:gd name="connsiteX75" fmla="*/ 6444344 w 12192000"/>
              <a:gd name="connsiteY75" fmla="*/ 1969663 h 3482342"/>
              <a:gd name="connsiteX76" fmla="*/ 6333446 w 12192000"/>
              <a:gd name="connsiteY76" fmla="*/ 1997163 h 3482342"/>
              <a:gd name="connsiteX77" fmla="*/ 6294933 w 12192000"/>
              <a:gd name="connsiteY77" fmla="*/ 2019412 h 3482342"/>
              <a:gd name="connsiteX78" fmla="*/ 6238719 w 12192000"/>
              <a:gd name="connsiteY78" fmla="*/ 2042547 h 3482342"/>
              <a:gd name="connsiteX79" fmla="*/ 6142310 w 12192000"/>
              <a:gd name="connsiteY79" fmla="*/ 2092510 h 3482342"/>
              <a:gd name="connsiteX80" fmla="*/ 6007916 w 12192000"/>
              <a:gd name="connsiteY80" fmla="*/ 2143752 h 3482342"/>
              <a:gd name="connsiteX81" fmla="*/ 5894610 w 12192000"/>
              <a:gd name="connsiteY81" fmla="*/ 2130684 h 3482342"/>
              <a:gd name="connsiteX82" fmla="*/ 5817682 w 12192000"/>
              <a:gd name="connsiteY82" fmla="*/ 2157358 h 3482342"/>
              <a:gd name="connsiteX83" fmla="*/ 5591469 w 12192000"/>
              <a:gd name="connsiteY83" fmla="*/ 2178389 h 3482342"/>
              <a:gd name="connsiteX84" fmla="*/ 5414282 w 12192000"/>
              <a:gd name="connsiteY84" fmla="*/ 2183070 h 3482342"/>
              <a:gd name="connsiteX85" fmla="*/ 5368369 w 12192000"/>
              <a:gd name="connsiteY85" fmla="*/ 2204272 h 3482342"/>
              <a:gd name="connsiteX86" fmla="*/ 5291263 w 12192000"/>
              <a:gd name="connsiteY86" fmla="*/ 2239182 h 3482342"/>
              <a:gd name="connsiteX87" fmla="*/ 5240857 w 12192000"/>
              <a:gd name="connsiteY87" fmla="*/ 2289444 h 3482342"/>
              <a:gd name="connsiteX88" fmla="*/ 5173523 w 12192000"/>
              <a:gd name="connsiteY88" fmla="*/ 2309057 h 3482342"/>
              <a:gd name="connsiteX89" fmla="*/ 5148543 w 12192000"/>
              <a:gd name="connsiteY89" fmla="*/ 2282356 h 3482342"/>
              <a:gd name="connsiteX90" fmla="*/ 5079548 w 12192000"/>
              <a:gd name="connsiteY90" fmla="*/ 2313485 h 3482342"/>
              <a:gd name="connsiteX91" fmla="*/ 4975908 w 12192000"/>
              <a:gd name="connsiteY91" fmla="*/ 2364128 h 3482342"/>
              <a:gd name="connsiteX92" fmla="*/ 4913723 w 12192000"/>
              <a:gd name="connsiteY92" fmla="*/ 2385265 h 3482342"/>
              <a:gd name="connsiteX93" fmla="*/ 4746485 w 12192000"/>
              <a:gd name="connsiteY93" fmla="*/ 2451769 h 3482342"/>
              <a:gd name="connsiteX94" fmla="*/ 4681588 w 12192000"/>
              <a:gd name="connsiteY94" fmla="*/ 2467494 h 3482342"/>
              <a:gd name="connsiteX95" fmla="*/ 1783655 w 12192000"/>
              <a:gd name="connsiteY95" fmla="*/ 3163860 h 3482342"/>
              <a:gd name="connsiteX96" fmla="*/ 1325955 w 12192000"/>
              <a:gd name="connsiteY96" fmla="*/ 3176692 h 3482342"/>
              <a:gd name="connsiteX97" fmla="*/ 1190384 w 12192000"/>
              <a:gd name="connsiteY97" fmla="*/ 3203504 h 3482342"/>
              <a:gd name="connsiteX98" fmla="*/ 1094537 w 12192000"/>
              <a:gd name="connsiteY98" fmla="*/ 3229469 h 3482342"/>
              <a:gd name="connsiteX99" fmla="*/ 779276 w 12192000"/>
              <a:gd name="connsiteY99" fmla="*/ 3327290 h 3482342"/>
              <a:gd name="connsiteX100" fmla="*/ 600378 w 12192000"/>
              <a:gd name="connsiteY100" fmla="*/ 3335250 h 3482342"/>
              <a:gd name="connsiteX101" fmla="*/ 493457 w 12192000"/>
              <a:gd name="connsiteY101" fmla="*/ 3365044 h 3482342"/>
              <a:gd name="connsiteX102" fmla="*/ 349402 w 12192000"/>
              <a:gd name="connsiteY102" fmla="*/ 3380897 h 3482342"/>
              <a:gd name="connsiteX103" fmla="*/ 192183 w 12192000"/>
              <a:gd name="connsiteY103" fmla="*/ 3460075 h 3482342"/>
              <a:gd name="connsiteX104" fmla="*/ 46713 w 12192000"/>
              <a:gd name="connsiteY104" fmla="*/ 3462986 h 3482342"/>
              <a:gd name="connsiteX105" fmla="*/ 2765 w 12192000"/>
              <a:gd name="connsiteY105" fmla="*/ 3480770 h 3482342"/>
              <a:gd name="connsiteX106" fmla="*/ 0 w 12192000"/>
              <a:gd name="connsiteY106" fmla="*/ 3482342 h 3482342"/>
              <a:gd name="connsiteX107" fmla="*/ 0 w 12192000"/>
              <a:gd name="connsiteY107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36742 w 12192000"/>
              <a:gd name="connsiteY54" fmla="*/ 1923967 h 3482342"/>
              <a:gd name="connsiteX55" fmla="*/ 8345228 w 12192000"/>
              <a:gd name="connsiteY55" fmla="*/ 1939822 h 3482342"/>
              <a:gd name="connsiteX56" fmla="*/ 8236214 w 12192000"/>
              <a:gd name="connsiteY56" fmla="*/ 1909725 h 3482342"/>
              <a:gd name="connsiteX57" fmla="*/ 8132104 w 12192000"/>
              <a:gd name="connsiteY57" fmla="*/ 1895727 h 3482342"/>
              <a:gd name="connsiteX58" fmla="*/ 7918078 w 12192000"/>
              <a:gd name="connsiteY58" fmla="*/ 1862668 h 3482342"/>
              <a:gd name="connsiteX59" fmla="*/ 7817899 w 12192000"/>
              <a:gd name="connsiteY59" fmla="*/ 1862176 h 3482342"/>
              <a:gd name="connsiteX60" fmla="*/ 7768994 w 12192000"/>
              <a:gd name="connsiteY60" fmla="*/ 1855721 h 3482342"/>
              <a:gd name="connsiteX61" fmla="*/ 7618027 w 12192000"/>
              <a:gd name="connsiteY61" fmla="*/ 1830959 h 3482342"/>
              <a:gd name="connsiteX62" fmla="*/ 7449425 w 12192000"/>
              <a:gd name="connsiteY62" fmla="*/ 1810910 h 3482342"/>
              <a:gd name="connsiteX63" fmla="*/ 7342915 w 12192000"/>
              <a:gd name="connsiteY63" fmla="*/ 1819827 h 3482342"/>
              <a:gd name="connsiteX64" fmla="*/ 7255191 w 12192000"/>
              <a:gd name="connsiteY64" fmla="*/ 1834354 h 3482342"/>
              <a:gd name="connsiteX65" fmla="*/ 7131205 w 12192000"/>
              <a:gd name="connsiteY65" fmla="*/ 1845557 h 3482342"/>
              <a:gd name="connsiteX66" fmla="*/ 6917124 w 12192000"/>
              <a:gd name="connsiteY66" fmla="*/ 1837109 h 3482342"/>
              <a:gd name="connsiteX67" fmla="*/ 6837145 w 12192000"/>
              <a:gd name="connsiteY67" fmla="*/ 1870724 h 3482342"/>
              <a:gd name="connsiteX68" fmla="*/ 6753991 w 12192000"/>
              <a:gd name="connsiteY68" fmla="*/ 1860969 h 3482342"/>
              <a:gd name="connsiteX69" fmla="*/ 6727754 w 12192000"/>
              <a:gd name="connsiteY69" fmla="*/ 1882372 h 3482342"/>
              <a:gd name="connsiteX70" fmla="*/ 6723371 w 12192000"/>
              <a:gd name="connsiteY70" fmla="*/ 1886494 h 3482342"/>
              <a:gd name="connsiteX71" fmla="*/ 6702779 w 12192000"/>
              <a:gd name="connsiteY71" fmla="*/ 1893601 h 3482342"/>
              <a:gd name="connsiteX72" fmla="*/ 6700779 w 12192000"/>
              <a:gd name="connsiteY72" fmla="*/ 1907344 h 3482342"/>
              <a:gd name="connsiteX73" fmla="*/ 6672513 w 12192000"/>
              <a:gd name="connsiteY73" fmla="*/ 1926452 h 3482342"/>
              <a:gd name="connsiteX74" fmla="*/ 6633549 w 12192000"/>
              <a:gd name="connsiteY74" fmla="*/ 1936255 h 3482342"/>
              <a:gd name="connsiteX75" fmla="*/ 6444344 w 12192000"/>
              <a:gd name="connsiteY75" fmla="*/ 1969663 h 3482342"/>
              <a:gd name="connsiteX76" fmla="*/ 6333446 w 12192000"/>
              <a:gd name="connsiteY76" fmla="*/ 1997163 h 3482342"/>
              <a:gd name="connsiteX77" fmla="*/ 6294933 w 12192000"/>
              <a:gd name="connsiteY77" fmla="*/ 2019412 h 3482342"/>
              <a:gd name="connsiteX78" fmla="*/ 6238719 w 12192000"/>
              <a:gd name="connsiteY78" fmla="*/ 2042547 h 3482342"/>
              <a:gd name="connsiteX79" fmla="*/ 6142310 w 12192000"/>
              <a:gd name="connsiteY79" fmla="*/ 2092510 h 3482342"/>
              <a:gd name="connsiteX80" fmla="*/ 6007916 w 12192000"/>
              <a:gd name="connsiteY80" fmla="*/ 2143752 h 3482342"/>
              <a:gd name="connsiteX81" fmla="*/ 5894610 w 12192000"/>
              <a:gd name="connsiteY81" fmla="*/ 2130684 h 3482342"/>
              <a:gd name="connsiteX82" fmla="*/ 5817682 w 12192000"/>
              <a:gd name="connsiteY82" fmla="*/ 2157358 h 3482342"/>
              <a:gd name="connsiteX83" fmla="*/ 5591469 w 12192000"/>
              <a:gd name="connsiteY83" fmla="*/ 2178389 h 3482342"/>
              <a:gd name="connsiteX84" fmla="*/ 5414282 w 12192000"/>
              <a:gd name="connsiteY84" fmla="*/ 2183070 h 3482342"/>
              <a:gd name="connsiteX85" fmla="*/ 5368369 w 12192000"/>
              <a:gd name="connsiteY85" fmla="*/ 2204272 h 3482342"/>
              <a:gd name="connsiteX86" fmla="*/ 5291263 w 12192000"/>
              <a:gd name="connsiteY86" fmla="*/ 2239182 h 3482342"/>
              <a:gd name="connsiteX87" fmla="*/ 5240857 w 12192000"/>
              <a:gd name="connsiteY87" fmla="*/ 2289444 h 3482342"/>
              <a:gd name="connsiteX88" fmla="*/ 5173523 w 12192000"/>
              <a:gd name="connsiteY88" fmla="*/ 2309057 h 3482342"/>
              <a:gd name="connsiteX89" fmla="*/ 5148543 w 12192000"/>
              <a:gd name="connsiteY89" fmla="*/ 2282356 h 3482342"/>
              <a:gd name="connsiteX90" fmla="*/ 5079548 w 12192000"/>
              <a:gd name="connsiteY90" fmla="*/ 2313485 h 3482342"/>
              <a:gd name="connsiteX91" fmla="*/ 4975908 w 12192000"/>
              <a:gd name="connsiteY91" fmla="*/ 2364128 h 3482342"/>
              <a:gd name="connsiteX92" fmla="*/ 4913723 w 12192000"/>
              <a:gd name="connsiteY92" fmla="*/ 2385265 h 3482342"/>
              <a:gd name="connsiteX93" fmla="*/ 4746485 w 12192000"/>
              <a:gd name="connsiteY93" fmla="*/ 2451769 h 3482342"/>
              <a:gd name="connsiteX94" fmla="*/ 4681588 w 12192000"/>
              <a:gd name="connsiteY94" fmla="*/ 2467494 h 3482342"/>
              <a:gd name="connsiteX95" fmla="*/ 1783655 w 12192000"/>
              <a:gd name="connsiteY95" fmla="*/ 3163860 h 3482342"/>
              <a:gd name="connsiteX96" fmla="*/ 1325955 w 12192000"/>
              <a:gd name="connsiteY96" fmla="*/ 3176692 h 3482342"/>
              <a:gd name="connsiteX97" fmla="*/ 1190384 w 12192000"/>
              <a:gd name="connsiteY97" fmla="*/ 3203504 h 3482342"/>
              <a:gd name="connsiteX98" fmla="*/ 1094537 w 12192000"/>
              <a:gd name="connsiteY98" fmla="*/ 3229469 h 3482342"/>
              <a:gd name="connsiteX99" fmla="*/ 779276 w 12192000"/>
              <a:gd name="connsiteY99" fmla="*/ 3327290 h 3482342"/>
              <a:gd name="connsiteX100" fmla="*/ 600378 w 12192000"/>
              <a:gd name="connsiteY100" fmla="*/ 3335250 h 3482342"/>
              <a:gd name="connsiteX101" fmla="*/ 493457 w 12192000"/>
              <a:gd name="connsiteY101" fmla="*/ 3365044 h 3482342"/>
              <a:gd name="connsiteX102" fmla="*/ 349402 w 12192000"/>
              <a:gd name="connsiteY102" fmla="*/ 3380897 h 3482342"/>
              <a:gd name="connsiteX103" fmla="*/ 192183 w 12192000"/>
              <a:gd name="connsiteY103" fmla="*/ 3460075 h 3482342"/>
              <a:gd name="connsiteX104" fmla="*/ 46713 w 12192000"/>
              <a:gd name="connsiteY104" fmla="*/ 3462986 h 3482342"/>
              <a:gd name="connsiteX105" fmla="*/ 2765 w 12192000"/>
              <a:gd name="connsiteY105" fmla="*/ 3480770 h 3482342"/>
              <a:gd name="connsiteX106" fmla="*/ 0 w 12192000"/>
              <a:gd name="connsiteY106" fmla="*/ 3482342 h 3482342"/>
              <a:gd name="connsiteX107" fmla="*/ 0 w 12192000"/>
              <a:gd name="connsiteY107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0447 w 12192000"/>
              <a:gd name="connsiteY23" fmla="*/ 12870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36742 w 12192000"/>
              <a:gd name="connsiteY54" fmla="*/ 1923967 h 3482342"/>
              <a:gd name="connsiteX55" fmla="*/ 8345228 w 12192000"/>
              <a:gd name="connsiteY55" fmla="*/ 1939822 h 3482342"/>
              <a:gd name="connsiteX56" fmla="*/ 8236214 w 12192000"/>
              <a:gd name="connsiteY56" fmla="*/ 1909725 h 3482342"/>
              <a:gd name="connsiteX57" fmla="*/ 8132104 w 12192000"/>
              <a:gd name="connsiteY57" fmla="*/ 1895727 h 3482342"/>
              <a:gd name="connsiteX58" fmla="*/ 7918078 w 12192000"/>
              <a:gd name="connsiteY58" fmla="*/ 1862668 h 3482342"/>
              <a:gd name="connsiteX59" fmla="*/ 7817899 w 12192000"/>
              <a:gd name="connsiteY59" fmla="*/ 1862176 h 3482342"/>
              <a:gd name="connsiteX60" fmla="*/ 7768994 w 12192000"/>
              <a:gd name="connsiteY60" fmla="*/ 1855721 h 3482342"/>
              <a:gd name="connsiteX61" fmla="*/ 7618027 w 12192000"/>
              <a:gd name="connsiteY61" fmla="*/ 1830959 h 3482342"/>
              <a:gd name="connsiteX62" fmla="*/ 7449425 w 12192000"/>
              <a:gd name="connsiteY62" fmla="*/ 1810910 h 3482342"/>
              <a:gd name="connsiteX63" fmla="*/ 7342915 w 12192000"/>
              <a:gd name="connsiteY63" fmla="*/ 1819827 h 3482342"/>
              <a:gd name="connsiteX64" fmla="*/ 7255191 w 12192000"/>
              <a:gd name="connsiteY64" fmla="*/ 1834354 h 3482342"/>
              <a:gd name="connsiteX65" fmla="*/ 7131205 w 12192000"/>
              <a:gd name="connsiteY65" fmla="*/ 1845557 h 3482342"/>
              <a:gd name="connsiteX66" fmla="*/ 6917124 w 12192000"/>
              <a:gd name="connsiteY66" fmla="*/ 1837109 h 3482342"/>
              <a:gd name="connsiteX67" fmla="*/ 6837145 w 12192000"/>
              <a:gd name="connsiteY67" fmla="*/ 1870724 h 3482342"/>
              <a:gd name="connsiteX68" fmla="*/ 6753991 w 12192000"/>
              <a:gd name="connsiteY68" fmla="*/ 1860969 h 3482342"/>
              <a:gd name="connsiteX69" fmla="*/ 6727754 w 12192000"/>
              <a:gd name="connsiteY69" fmla="*/ 1882372 h 3482342"/>
              <a:gd name="connsiteX70" fmla="*/ 6723371 w 12192000"/>
              <a:gd name="connsiteY70" fmla="*/ 1886494 h 3482342"/>
              <a:gd name="connsiteX71" fmla="*/ 6702779 w 12192000"/>
              <a:gd name="connsiteY71" fmla="*/ 1893601 h 3482342"/>
              <a:gd name="connsiteX72" fmla="*/ 6700779 w 12192000"/>
              <a:gd name="connsiteY72" fmla="*/ 1907344 h 3482342"/>
              <a:gd name="connsiteX73" fmla="*/ 6672513 w 12192000"/>
              <a:gd name="connsiteY73" fmla="*/ 1926452 h 3482342"/>
              <a:gd name="connsiteX74" fmla="*/ 6633549 w 12192000"/>
              <a:gd name="connsiteY74" fmla="*/ 1936255 h 3482342"/>
              <a:gd name="connsiteX75" fmla="*/ 6444344 w 12192000"/>
              <a:gd name="connsiteY75" fmla="*/ 1969663 h 3482342"/>
              <a:gd name="connsiteX76" fmla="*/ 6333446 w 12192000"/>
              <a:gd name="connsiteY76" fmla="*/ 1997163 h 3482342"/>
              <a:gd name="connsiteX77" fmla="*/ 6294933 w 12192000"/>
              <a:gd name="connsiteY77" fmla="*/ 2019412 h 3482342"/>
              <a:gd name="connsiteX78" fmla="*/ 6238719 w 12192000"/>
              <a:gd name="connsiteY78" fmla="*/ 2042547 h 3482342"/>
              <a:gd name="connsiteX79" fmla="*/ 6142310 w 12192000"/>
              <a:gd name="connsiteY79" fmla="*/ 2092510 h 3482342"/>
              <a:gd name="connsiteX80" fmla="*/ 6007916 w 12192000"/>
              <a:gd name="connsiteY80" fmla="*/ 2143752 h 3482342"/>
              <a:gd name="connsiteX81" fmla="*/ 5894610 w 12192000"/>
              <a:gd name="connsiteY81" fmla="*/ 2130684 h 3482342"/>
              <a:gd name="connsiteX82" fmla="*/ 5817682 w 12192000"/>
              <a:gd name="connsiteY82" fmla="*/ 2157358 h 3482342"/>
              <a:gd name="connsiteX83" fmla="*/ 5591469 w 12192000"/>
              <a:gd name="connsiteY83" fmla="*/ 2178389 h 3482342"/>
              <a:gd name="connsiteX84" fmla="*/ 5414282 w 12192000"/>
              <a:gd name="connsiteY84" fmla="*/ 2183070 h 3482342"/>
              <a:gd name="connsiteX85" fmla="*/ 5368369 w 12192000"/>
              <a:gd name="connsiteY85" fmla="*/ 2204272 h 3482342"/>
              <a:gd name="connsiteX86" fmla="*/ 5291263 w 12192000"/>
              <a:gd name="connsiteY86" fmla="*/ 2239182 h 3482342"/>
              <a:gd name="connsiteX87" fmla="*/ 5240857 w 12192000"/>
              <a:gd name="connsiteY87" fmla="*/ 2289444 h 3482342"/>
              <a:gd name="connsiteX88" fmla="*/ 5173523 w 12192000"/>
              <a:gd name="connsiteY88" fmla="*/ 2309057 h 3482342"/>
              <a:gd name="connsiteX89" fmla="*/ 5148543 w 12192000"/>
              <a:gd name="connsiteY89" fmla="*/ 2282356 h 3482342"/>
              <a:gd name="connsiteX90" fmla="*/ 5079548 w 12192000"/>
              <a:gd name="connsiteY90" fmla="*/ 2313485 h 3482342"/>
              <a:gd name="connsiteX91" fmla="*/ 4975908 w 12192000"/>
              <a:gd name="connsiteY91" fmla="*/ 2364128 h 3482342"/>
              <a:gd name="connsiteX92" fmla="*/ 4913723 w 12192000"/>
              <a:gd name="connsiteY92" fmla="*/ 2385265 h 3482342"/>
              <a:gd name="connsiteX93" fmla="*/ 4746485 w 12192000"/>
              <a:gd name="connsiteY93" fmla="*/ 2451769 h 3482342"/>
              <a:gd name="connsiteX94" fmla="*/ 4681588 w 12192000"/>
              <a:gd name="connsiteY94" fmla="*/ 2467494 h 3482342"/>
              <a:gd name="connsiteX95" fmla="*/ 1783655 w 12192000"/>
              <a:gd name="connsiteY95" fmla="*/ 3163860 h 3482342"/>
              <a:gd name="connsiteX96" fmla="*/ 1325955 w 12192000"/>
              <a:gd name="connsiteY96" fmla="*/ 3176692 h 3482342"/>
              <a:gd name="connsiteX97" fmla="*/ 1190384 w 12192000"/>
              <a:gd name="connsiteY97" fmla="*/ 3203504 h 3482342"/>
              <a:gd name="connsiteX98" fmla="*/ 1094537 w 12192000"/>
              <a:gd name="connsiteY98" fmla="*/ 3229469 h 3482342"/>
              <a:gd name="connsiteX99" fmla="*/ 779276 w 12192000"/>
              <a:gd name="connsiteY99" fmla="*/ 3327290 h 3482342"/>
              <a:gd name="connsiteX100" fmla="*/ 600378 w 12192000"/>
              <a:gd name="connsiteY100" fmla="*/ 3335250 h 3482342"/>
              <a:gd name="connsiteX101" fmla="*/ 493457 w 12192000"/>
              <a:gd name="connsiteY101" fmla="*/ 3365044 h 3482342"/>
              <a:gd name="connsiteX102" fmla="*/ 349402 w 12192000"/>
              <a:gd name="connsiteY102" fmla="*/ 3380897 h 3482342"/>
              <a:gd name="connsiteX103" fmla="*/ 192183 w 12192000"/>
              <a:gd name="connsiteY103" fmla="*/ 3460075 h 3482342"/>
              <a:gd name="connsiteX104" fmla="*/ 46713 w 12192000"/>
              <a:gd name="connsiteY104" fmla="*/ 3462986 h 3482342"/>
              <a:gd name="connsiteX105" fmla="*/ 2765 w 12192000"/>
              <a:gd name="connsiteY105" fmla="*/ 3480770 h 3482342"/>
              <a:gd name="connsiteX106" fmla="*/ 0 w 12192000"/>
              <a:gd name="connsiteY106" fmla="*/ 3482342 h 3482342"/>
              <a:gd name="connsiteX107" fmla="*/ 0 w 12192000"/>
              <a:gd name="connsiteY107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294073 w 12192000"/>
              <a:gd name="connsiteY17" fmla="*/ 897260 h 3482342"/>
              <a:gd name="connsiteX18" fmla="*/ 11228040 w 12192000"/>
              <a:gd name="connsiteY18" fmla="*/ 958953 h 3482342"/>
              <a:gd name="connsiteX19" fmla="*/ 11193568 w 12192000"/>
              <a:gd name="connsiteY19" fmla="*/ 982314 h 3482342"/>
              <a:gd name="connsiteX20" fmla="*/ 11139869 w 12192000"/>
              <a:gd name="connsiteY20" fmla="*/ 1126133 h 3482342"/>
              <a:gd name="connsiteX21" fmla="*/ 11003287 w 12192000"/>
              <a:gd name="connsiteY21" fmla="*/ 1243468 h 3482342"/>
              <a:gd name="connsiteX22" fmla="*/ 10930447 w 12192000"/>
              <a:gd name="connsiteY22" fmla="*/ 1287088 h 3482342"/>
              <a:gd name="connsiteX23" fmla="*/ 10832727 w 12192000"/>
              <a:gd name="connsiteY23" fmla="*/ 1341335 h 3482342"/>
              <a:gd name="connsiteX24" fmla="*/ 10720408 w 12192000"/>
              <a:gd name="connsiteY24" fmla="*/ 1344999 h 3482342"/>
              <a:gd name="connsiteX25" fmla="*/ 10635456 w 12192000"/>
              <a:gd name="connsiteY25" fmla="*/ 1337688 h 3482342"/>
              <a:gd name="connsiteX26" fmla="*/ 10629954 w 12192000"/>
              <a:gd name="connsiteY26" fmla="*/ 1330628 h 3482342"/>
              <a:gd name="connsiteX27" fmla="*/ 10623883 w 12192000"/>
              <a:gd name="connsiteY27" fmla="*/ 1332776 h 3482342"/>
              <a:gd name="connsiteX28" fmla="*/ 10622090 w 12192000"/>
              <a:gd name="connsiteY28" fmla="*/ 1341385 h 3482342"/>
              <a:gd name="connsiteX29" fmla="*/ 10573203 w 12192000"/>
              <a:gd name="connsiteY29" fmla="*/ 1351996 h 3482342"/>
              <a:gd name="connsiteX30" fmla="*/ 10513263 w 12192000"/>
              <a:gd name="connsiteY30" fmla="*/ 1350756 h 3482342"/>
              <a:gd name="connsiteX31" fmla="*/ 10464012 w 12192000"/>
              <a:gd name="connsiteY31" fmla="*/ 1391778 h 3482342"/>
              <a:gd name="connsiteX32" fmla="*/ 10405409 w 12192000"/>
              <a:gd name="connsiteY32" fmla="*/ 1422789 h 3482342"/>
              <a:gd name="connsiteX33" fmla="*/ 10370530 w 12192000"/>
              <a:gd name="connsiteY33" fmla="*/ 1441596 h 3482342"/>
              <a:gd name="connsiteX34" fmla="*/ 10264922 w 12192000"/>
              <a:gd name="connsiteY34" fmla="*/ 1472107 h 3482342"/>
              <a:gd name="connsiteX35" fmla="*/ 10058690 w 12192000"/>
              <a:gd name="connsiteY35" fmla="*/ 1474888 h 3482342"/>
              <a:gd name="connsiteX36" fmla="*/ 10004424 w 12192000"/>
              <a:gd name="connsiteY36" fmla="*/ 1489801 h 3482342"/>
              <a:gd name="connsiteX37" fmla="*/ 9999951 w 12192000"/>
              <a:gd name="connsiteY37" fmla="*/ 1499127 h 3482342"/>
              <a:gd name="connsiteX38" fmla="*/ 9845462 w 12192000"/>
              <a:gd name="connsiteY38" fmla="*/ 1548192 h 3482342"/>
              <a:gd name="connsiteX39" fmla="*/ 9736156 w 12192000"/>
              <a:gd name="connsiteY39" fmla="*/ 1581928 h 3482342"/>
              <a:gd name="connsiteX40" fmla="*/ 9693355 w 12192000"/>
              <a:gd name="connsiteY40" fmla="*/ 1602632 h 3482342"/>
              <a:gd name="connsiteX41" fmla="*/ 9664242 w 12192000"/>
              <a:gd name="connsiteY41" fmla="*/ 1622075 h 3482342"/>
              <a:gd name="connsiteX42" fmla="*/ 9579195 w 12192000"/>
              <a:gd name="connsiteY42" fmla="*/ 1648017 h 3482342"/>
              <a:gd name="connsiteX43" fmla="*/ 9433652 w 12192000"/>
              <a:gd name="connsiteY43" fmla="*/ 1681174 h 3482342"/>
              <a:gd name="connsiteX44" fmla="*/ 9403775 w 12192000"/>
              <a:gd name="connsiteY44" fmla="*/ 1690403 h 3482342"/>
              <a:gd name="connsiteX45" fmla="*/ 9382503 w 12192000"/>
              <a:gd name="connsiteY45" fmla="*/ 1706957 h 3482342"/>
              <a:gd name="connsiteX46" fmla="*/ 9381410 w 12192000"/>
              <a:gd name="connsiteY46" fmla="*/ 1718312 h 3482342"/>
              <a:gd name="connsiteX47" fmla="*/ 9365685 w 12192000"/>
              <a:gd name="connsiteY47" fmla="*/ 1724772 h 3482342"/>
              <a:gd name="connsiteX48" fmla="*/ 9278020 w 12192000"/>
              <a:gd name="connsiteY48" fmla="*/ 1741161 h 3482342"/>
              <a:gd name="connsiteX49" fmla="*/ 9217145 w 12192000"/>
              <a:gd name="connsiteY49" fmla="*/ 1771195 h 3482342"/>
              <a:gd name="connsiteX50" fmla="*/ 8955875 w 12192000"/>
              <a:gd name="connsiteY50" fmla="*/ 1796806 h 3482342"/>
              <a:gd name="connsiteX51" fmla="*/ 8648415 w 12192000"/>
              <a:gd name="connsiteY51" fmla="*/ 1878623 h 3482342"/>
              <a:gd name="connsiteX52" fmla="*/ 8524524 w 12192000"/>
              <a:gd name="connsiteY52" fmla="*/ 1902425 h 3482342"/>
              <a:gd name="connsiteX53" fmla="*/ 8436742 w 12192000"/>
              <a:gd name="connsiteY53" fmla="*/ 1923967 h 3482342"/>
              <a:gd name="connsiteX54" fmla="*/ 8345228 w 12192000"/>
              <a:gd name="connsiteY54" fmla="*/ 1939822 h 3482342"/>
              <a:gd name="connsiteX55" fmla="*/ 8236214 w 12192000"/>
              <a:gd name="connsiteY55" fmla="*/ 1909725 h 3482342"/>
              <a:gd name="connsiteX56" fmla="*/ 8132104 w 12192000"/>
              <a:gd name="connsiteY56" fmla="*/ 1895727 h 3482342"/>
              <a:gd name="connsiteX57" fmla="*/ 7918078 w 12192000"/>
              <a:gd name="connsiteY57" fmla="*/ 1862668 h 3482342"/>
              <a:gd name="connsiteX58" fmla="*/ 7817899 w 12192000"/>
              <a:gd name="connsiteY58" fmla="*/ 1862176 h 3482342"/>
              <a:gd name="connsiteX59" fmla="*/ 7768994 w 12192000"/>
              <a:gd name="connsiteY59" fmla="*/ 1855721 h 3482342"/>
              <a:gd name="connsiteX60" fmla="*/ 7618027 w 12192000"/>
              <a:gd name="connsiteY60" fmla="*/ 1830959 h 3482342"/>
              <a:gd name="connsiteX61" fmla="*/ 7449425 w 12192000"/>
              <a:gd name="connsiteY61" fmla="*/ 1810910 h 3482342"/>
              <a:gd name="connsiteX62" fmla="*/ 7342915 w 12192000"/>
              <a:gd name="connsiteY62" fmla="*/ 1819827 h 3482342"/>
              <a:gd name="connsiteX63" fmla="*/ 7255191 w 12192000"/>
              <a:gd name="connsiteY63" fmla="*/ 1834354 h 3482342"/>
              <a:gd name="connsiteX64" fmla="*/ 7131205 w 12192000"/>
              <a:gd name="connsiteY64" fmla="*/ 1845557 h 3482342"/>
              <a:gd name="connsiteX65" fmla="*/ 6917124 w 12192000"/>
              <a:gd name="connsiteY65" fmla="*/ 1837109 h 3482342"/>
              <a:gd name="connsiteX66" fmla="*/ 6837145 w 12192000"/>
              <a:gd name="connsiteY66" fmla="*/ 1870724 h 3482342"/>
              <a:gd name="connsiteX67" fmla="*/ 6753991 w 12192000"/>
              <a:gd name="connsiteY67" fmla="*/ 1860969 h 3482342"/>
              <a:gd name="connsiteX68" fmla="*/ 6727754 w 12192000"/>
              <a:gd name="connsiteY68" fmla="*/ 1882372 h 3482342"/>
              <a:gd name="connsiteX69" fmla="*/ 6723371 w 12192000"/>
              <a:gd name="connsiteY69" fmla="*/ 1886494 h 3482342"/>
              <a:gd name="connsiteX70" fmla="*/ 6702779 w 12192000"/>
              <a:gd name="connsiteY70" fmla="*/ 1893601 h 3482342"/>
              <a:gd name="connsiteX71" fmla="*/ 6700779 w 12192000"/>
              <a:gd name="connsiteY71" fmla="*/ 1907344 h 3482342"/>
              <a:gd name="connsiteX72" fmla="*/ 6672513 w 12192000"/>
              <a:gd name="connsiteY72" fmla="*/ 1926452 h 3482342"/>
              <a:gd name="connsiteX73" fmla="*/ 6633549 w 12192000"/>
              <a:gd name="connsiteY73" fmla="*/ 1936255 h 3482342"/>
              <a:gd name="connsiteX74" fmla="*/ 6444344 w 12192000"/>
              <a:gd name="connsiteY74" fmla="*/ 1969663 h 3482342"/>
              <a:gd name="connsiteX75" fmla="*/ 6333446 w 12192000"/>
              <a:gd name="connsiteY75" fmla="*/ 1997163 h 3482342"/>
              <a:gd name="connsiteX76" fmla="*/ 6294933 w 12192000"/>
              <a:gd name="connsiteY76" fmla="*/ 2019412 h 3482342"/>
              <a:gd name="connsiteX77" fmla="*/ 6238719 w 12192000"/>
              <a:gd name="connsiteY77" fmla="*/ 2042547 h 3482342"/>
              <a:gd name="connsiteX78" fmla="*/ 6142310 w 12192000"/>
              <a:gd name="connsiteY78" fmla="*/ 2092510 h 3482342"/>
              <a:gd name="connsiteX79" fmla="*/ 6007916 w 12192000"/>
              <a:gd name="connsiteY79" fmla="*/ 2143752 h 3482342"/>
              <a:gd name="connsiteX80" fmla="*/ 5894610 w 12192000"/>
              <a:gd name="connsiteY80" fmla="*/ 2130684 h 3482342"/>
              <a:gd name="connsiteX81" fmla="*/ 5817682 w 12192000"/>
              <a:gd name="connsiteY81" fmla="*/ 2157358 h 3482342"/>
              <a:gd name="connsiteX82" fmla="*/ 5591469 w 12192000"/>
              <a:gd name="connsiteY82" fmla="*/ 2178389 h 3482342"/>
              <a:gd name="connsiteX83" fmla="*/ 5414282 w 12192000"/>
              <a:gd name="connsiteY83" fmla="*/ 2183070 h 3482342"/>
              <a:gd name="connsiteX84" fmla="*/ 5368369 w 12192000"/>
              <a:gd name="connsiteY84" fmla="*/ 2204272 h 3482342"/>
              <a:gd name="connsiteX85" fmla="*/ 5291263 w 12192000"/>
              <a:gd name="connsiteY85" fmla="*/ 2239182 h 3482342"/>
              <a:gd name="connsiteX86" fmla="*/ 5240857 w 12192000"/>
              <a:gd name="connsiteY86" fmla="*/ 2289444 h 3482342"/>
              <a:gd name="connsiteX87" fmla="*/ 5173523 w 12192000"/>
              <a:gd name="connsiteY87" fmla="*/ 2309057 h 3482342"/>
              <a:gd name="connsiteX88" fmla="*/ 5148543 w 12192000"/>
              <a:gd name="connsiteY88" fmla="*/ 2282356 h 3482342"/>
              <a:gd name="connsiteX89" fmla="*/ 5079548 w 12192000"/>
              <a:gd name="connsiteY89" fmla="*/ 2313485 h 3482342"/>
              <a:gd name="connsiteX90" fmla="*/ 4975908 w 12192000"/>
              <a:gd name="connsiteY90" fmla="*/ 2364128 h 3482342"/>
              <a:gd name="connsiteX91" fmla="*/ 4913723 w 12192000"/>
              <a:gd name="connsiteY91" fmla="*/ 2385265 h 3482342"/>
              <a:gd name="connsiteX92" fmla="*/ 4746485 w 12192000"/>
              <a:gd name="connsiteY92" fmla="*/ 2451769 h 3482342"/>
              <a:gd name="connsiteX93" fmla="*/ 4681588 w 12192000"/>
              <a:gd name="connsiteY93" fmla="*/ 2467494 h 3482342"/>
              <a:gd name="connsiteX94" fmla="*/ 1783655 w 12192000"/>
              <a:gd name="connsiteY94" fmla="*/ 3163860 h 3482342"/>
              <a:gd name="connsiteX95" fmla="*/ 1325955 w 12192000"/>
              <a:gd name="connsiteY95" fmla="*/ 3176692 h 3482342"/>
              <a:gd name="connsiteX96" fmla="*/ 1190384 w 12192000"/>
              <a:gd name="connsiteY96" fmla="*/ 3203504 h 3482342"/>
              <a:gd name="connsiteX97" fmla="*/ 1094537 w 12192000"/>
              <a:gd name="connsiteY97" fmla="*/ 3229469 h 3482342"/>
              <a:gd name="connsiteX98" fmla="*/ 779276 w 12192000"/>
              <a:gd name="connsiteY98" fmla="*/ 3327290 h 3482342"/>
              <a:gd name="connsiteX99" fmla="*/ 600378 w 12192000"/>
              <a:gd name="connsiteY99" fmla="*/ 3335250 h 3482342"/>
              <a:gd name="connsiteX100" fmla="*/ 493457 w 12192000"/>
              <a:gd name="connsiteY100" fmla="*/ 3365044 h 3482342"/>
              <a:gd name="connsiteX101" fmla="*/ 349402 w 12192000"/>
              <a:gd name="connsiteY101" fmla="*/ 3380897 h 3482342"/>
              <a:gd name="connsiteX102" fmla="*/ 192183 w 12192000"/>
              <a:gd name="connsiteY102" fmla="*/ 3460075 h 3482342"/>
              <a:gd name="connsiteX103" fmla="*/ 46713 w 12192000"/>
              <a:gd name="connsiteY103" fmla="*/ 3462986 h 3482342"/>
              <a:gd name="connsiteX104" fmla="*/ 2765 w 12192000"/>
              <a:gd name="connsiteY104" fmla="*/ 3480770 h 3482342"/>
              <a:gd name="connsiteX105" fmla="*/ 0 w 12192000"/>
              <a:gd name="connsiteY105" fmla="*/ 3482342 h 3482342"/>
              <a:gd name="connsiteX106" fmla="*/ 0 w 12192000"/>
              <a:gd name="connsiteY106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38523 w 12192000"/>
              <a:gd name="connsiteY17" fmla="*/ 852810 h 3482342"/>
              <a:gd name="connsiteX18" fmla="*/ 11228040 w 12192000"/>
              <a:gd name="connsiteY18" fmla="*/ 958953 h 3482342"/>
              <a:gd name="connsiteX19" fmla="*/ 11193568 w 12192000"/>
              <a:gd name="connsiteY19" fmla="*/ 982314 h 3482342"/>
              <a:gd name="connsiteX20" fmla="*/ 11139869 w 12192000"/>
              <a:gd name="connsiteY20" fmla="*/ 1126133 h 3482342"/>
              <a:gd name="connsiteX21" fmla="*/ 11003287 w 12192000"/>
              <a:gd name="connsiteY21" fmla="*/ 1243468 h 3482342"/>
              <a:gd name="connsiteX22" fmla="*/ 10930447 w 12192000"/>
              <a:gd name="connsiteY22" fmla="*/ 1287088 h 3482342"/>
              <a:gd name="connsiteX23" fmla="*/ 10832727 w 12192000"/>
              <a:gd name="connsiteY23" fmla="*/ 1341335 h 3482342"/>
              <a:gd name="connsiteX24" fmla="*/ 10720408 w 12192000"/>
              <a:gd name="connsiteY24" fmla="*/ 1344999 h 3482342"/>
              <a:gd name="connsiteX25" fmla="*/ 10635456 w 12192000"/>
              <a:gd name="connsiteY25" fmla="*/ 1337688 h 3482342"/>
              <a:gd name="connsiteX26" fmla="*/ 10629954 w 12192000"/>
              <a:gd name="connsiteY26" fmla="*/ 1330628 h 3482342"/>
              <a:gd name="connsiteX27" fmla="*/ 10623883 w 12192000"/>
              <a:gd name="connsiteY27" fmla="*/ 1332776 h 3482342"/>
              <a:gd name="connsiteX28" fmla="*/ 10622090 w 12192000"/>
              <a:gd name="connsiteY28" fmla="*/ 1341385 h 3482342"/>
              <a:gd name="connsiteX29" fmla="*/ 10573203 w 12192000"/>
              <a:gd name="connsiteY29" fmla="*/ 1351996 h 3482342"/>
              <a:gd name="connsiteX30" fmla="*/ 10513263 w 12192000"/>
              <a:gd name="connsiteY30" fmla="*/ 1350756 h 3482342"/>
              <a:gd name="connsiteX31" fmla="*/ 10464012 w 12192000"/>
              <a:gd name="connsiteY31" fmla="*/ 1391778 h 3482342"/>
              <a:gd name="connsiteX32" fmla="*/ 10405409 w 12192000"/>
              <a:gd name="connsiteY32" fmla="*/ 1422789 h 3482342"/>
              <a:gd name="connsiteX33" fmla="*/ 10370530 w 12192000"/>
              <a:gd name="connsiteY33" fmla="*/ 1441596 h 3482342"/>
              <a:gd name="connsiteX34" fmla="*/ 10264922 w 12192000"/>
              <a:gd name="connsiteY34" fmla="*/ 1472107 h 3482342"/>
              <a:gd name="connsiteX35" fmla="*/ 10058690 w 12192000"/>
              <a:gd name="connsiteY35" fmla="*/ 1474888 h 3482342"/>
              <a:gd name="connsiteX36" fmla="*/ 10004424 w 12192000"/>
              <a:gd name="connsiteY36" fmla="*/ 1489801 h 3482342"/>
              <a:gd name="connsiteX37" fmla="*/ 9999951 w 12192000"/>
              <a:gd name="connsiteY37" fmla="*/ 1499127 h 3482342"/>
              <a:gd name="connsiteX38" fmla="*/ 9845462 w 12192000"/>
              <a:gd name="connsiteY38" fmla="*/ 1548192 h 3482342"/>
              <a:gd name="connsiteX39" fmla="*/ 9736156 w 12192000"/>
              <a:gd name="connsiteY39" fmla="*/ 1581928 h 3482342"/>
              <a:gd name="connsiteX40" fmla="*/ 9693355 w 12192000"/>
              <a:gd name="connsiteY40" fmla="*/ 1602632 h 3482342"/>
              <a:gd name="connsiteX41" fmla="*/ 9664242 w 12192000"/>
              <a:gd name="connsiteY41" fmla="*/ 1622075 h 3482342"/>
              <a:gd name="connsiteX42" fmla="*/ 9579195 w 12192000"/>
              <a:gd name="connsiteY42" fmla="*/ 1648017 h 3482342"/>
              <a:gd name="connsiteX43" fmla="*/ 9433652 w 12192000"/>
              <a:gd name="connsiteY43" fmla="*/ 1681174 h 3482342"/>
              <a:gd name="connsiteX44" fmla="*/ 9403775 w 12192000"/>
              <a:gd name="connsiteY44" fmla="*/ 1690403 h 3482342"/>
              <a:gd name="connsiteX45" fmla="*/ 9382503 w 12192000"/>
              <a:gd name="connsiteY45" fmla="*/ 1706957 h 3482342"/>
              <a:gd name="connsiteX46" fmla="*/ 9381410 w 12192000"/>
              <a:gd name="connsiteY46" fmla="*/ 1718312 h 3482342"/>
              <a:gd name="connsiteX47" fmla="*/ 9365685 w 12192000"/>
              <a:gd name="connsiteY47" fmla="*/ 1724772 h 3482342"/>
              <a:gd name="connsiteX48" fmla="*/ 9278020 w 12192000"/>
              <a:gd name="connsiteY48" fmla="*/ 1741161 h 3482342"/>
              <a:gd name="connsiteX49" fmla="*/ 9217145 w 12192000"/>
              <a:gd name="connsiteY49" fmla="*/ 1771195 h 3482342"/>
              <a:gd name="connsiteX50" fmla="*/ 8955875 w 12192000"/>
              <a:gd name="connsiteY50" fmla="*/ 1796806 h 3482342"/>
              <a:gd name="connsiteX51" fmla="*/ 8648415 w 12192000"/>
              <a:gd name="connsiteY51" fmla="*/ 1878623 h 3482342"/>
              <a:gd name="connsiteX52" fmla="*/ 8524524 w 12192000"/>
              <a:gd name="connsiteY52" fmla="*/ 1902425 h 3482342"/>
              <a:gd name="connsiteX53" fmla="*/ 8436742 w 12192000"/>
              <a:gd name="connsiteY53" fmla="*/ 1923967 h 3482342"/>
              <a:gd name="connsiteX54" fmla="*/ 8345228 w 12192000"/>
              <a:gd name="connsiteY54" fmla="*/ 1939822 h 3482342"/>
              <a:gd name="connsiteX55" fmla="*/ 8236214 w 12192000"/>
              <a:gd name="connsiteY55" fmla="*/ 1909725 h 3482342"/>
              <a:gd name="connsiteX56" fmla="*/ 8132104 w 12192000"/>
              <a:gd name="connsiteY56" fmla="*/ 1895727 h 3482342"/>
              <a:gd name="connsiteX57" fmla="*/ 7918078 w 12192000"/>
              <a:gd name="connsiteY57" fmla="*/ 1862668 h 3482342"/>
              <a:gd name="connsiteX58" fmla="*/ 7817899 w 12192000"/>
              <a:gd name="connsiteY58" fmla="*/ 1862176 h 3482342"/>
              <a:gd name="connsiteX59" fmla="*/ 7768994 w 12192000"/>
              <a:gd name="connsiteY59" fmla="*/ 1855721 h 3482342"/>
              <a:gd name="connsiteX60" fmla="*/ 7618027 w 12192000"/>
              <a:gd name="connsiteY60" fmla="*/ 1830959 h 3482342"/>
              <a:gd name="connsiteX61" fmla="*/ 7449425 w 12192000"/>
              <a:gd name="connsiteY61" fmla="*/ 1810910 h 3482342"/>
              <a:gd name="connsiteX62" fmla="*/ 7342915 w 12192000"/>
              <a:gd name="connsiteY62" fmla="*/ 1819827 h 3482342"/>
              <a:gd name="connsiteX63" fmla="*/ 7255191 w 12192000"/>
              <a:gd name="connsiteY63" fmla="*/ 1834354 h 3482342"/>
              <a:gd name="connsiteX64" fmla="*/ 7131205 w 12192000"/>
              <a:gd name="connsiteY64" fmla="*/ 1845557 h 3482342"/>
              <a:gd name="connsiteX65" fmla="*/ 6917124 w 12192000"/>
              <a:gd name="connsiteY65" fmla="*/ 1837109 h 3482342"/>
              <a:gd name="connsiteX66" fmla="*/ 6837145 w 12192000"/>
              <a:gd name="connsiteY66" fmla="*/ 1870724 h 3482342"/>
              <a:gd name="connsiteX67" fmla="*/ 6753991 w 12192000"/>
              <a:gd name="connsiteY67" fmla="*/ 1860969 h 3482342"/>
              <a:gd name="connsiteX68" fmla="*/ 6727754 w 12192000"/>
              <a:gd name="connsiteY68" fmla="*/ 1882372 h 3482342"/>
              <a:gd name="connsiteX69" fmla="*/ 6723371 w 12192000"/>
              <a:gd name="connsiteY69" fmla="*/ 1886494 h 3482342"/>
              <a:gd name="connsiteX70" fmla="*/ 6702779 w 12192000"/>
              <a:gd name="connsiteY70" fmla="*/ 1893601 h 3482342"/>
              <a:gd name="connsiteX71" fmla="*/ 6700779 w 12192000"/>
              <a:gd name="connsiteY71" fmla="*/ 1907344 h 3482342"/>
              <a:gd name="connsiteX72" fmla="*/ 6672513 w 12192000"/>
              <a:gd name="connsiteY72" fmla="*/ 1926452 h 3482342"/>
              <a:gd name="connsiteX73" fmla="*/ 6633549 w 12192000"/>
              <a:gd name="connsiteY73" fmla="*/ 1936255 h 3482342"/>
              <a:gd name="connsiteX74" fmla="*/ 6444344 w 12192000"/>
              <a:gd name="connsiteY74" fmla="*/ 1969663 h 3482342"/>
              <a:gd name="connsiteX75" fmla="*/ 6333446 w 12192000"/>
              <a:gd name="connsiteY75" fmla="*/ 1997163 h 3482342"/>
              <a:gd name="connsiteX76" fmla="*/ 6294933 w 12192000"/>
              <a:gd name="connsiteY76" fmla="*/ 2019412 h 3482342"/>
              <a:gd name="connsiteX77" fmla="*/ 6238719 w 12192000"/>
              <a:gd name="connsiteY77" fmla="*/ 2042547 h 3482342"/>
              <a:gd name="connsiteX78" fmla="*/ 6142310 w 12192000"/>
              <a:gd name="connsiteY78" fmla="*/ 2092510 h 3482342"/>
              <a:gd name="connsiteX79" fmla="*/ 6007916 w 12192000"/>
              <a:gd name="connsiteY79" fmla="*/ 2143752 h 3482342"/>
              <a:gd name="connsiteX80" fmla="*/ 5894610 w 12192000"/>
              <a:gd name="connsiteY80" fmla="*/ 2130684 h 3482342"/>
              <a:gd name="connsiteX81" fmla="*/ 5817682 w 12192000"/>
              <a:gd name="connsiteY81" fmla="*/ 2157358 h 3482342"/>
              <a:gd name="connsiteX82" fmla="*/ 5591469 w 12192000"/>
              <a:gd name="connsiteY82" fmla="*/ 2178389 h 3482342"/>
              <a:gd name="connsiteX83" fmla="*/ 5414282 w 12192000"/>
              <a:gd name="connsiteY83" fmla="*/ 2183070 h 3482342"/>
              <a:gd name="connsiteX84" fmla="*/ 5368369 w 12192000"/>
              <a:gd name="connsiteY84" fmla="*/ 2204272 h 3482342"/>
              <a:gd name="connsiteX85" fmla="*/ 5291263 w 12192000"/>
              <a:gd name="connsiteY85" fmla="*/ 2239182 h 3482342"/>
              <a:gd name="connsiteX86" fmla="*/ 5240857 w 12192000"/>
              <a:gd name="connsiteY86" fmla="*/ 2289444 h 3482342"/>
              <a:gd name="connsiteX87" fmla="*/ 5173523 w 12192000"/>
              <a:gd name="connsiteY87" fmla="*/ 2309057 h 3482342"/>
              <a:gd name="connsiteX88" fmla="*/ 5148543 w 12192000"/>
              <a:gd name="connsiteY88" fmla="*/ 2282356 h 3482342"/>
              <a:gd name="connsiteX89" fmla="*/ 5079548 w 12192000"/>
              <a:gd name="connsiteY89" fmla="*/ 2313485 h 3482342"/>
              <a:gd name="connsiteX90" fmla="*/ 4975908 w 12192000"/>
              <a:gd name="connsiteY90" fmla="*/ 2364128 h 3482342"/>
              <a:gd name="connsiteX91" fmla="*/ 4913723 w 12192000"/>
              <a:gd name="connsiteY91" fmla="*/ 2385265 h 3482342"/>
              <a:gd name="connsiteX92" fmla="*/ 4746485 w 12192000"/>
              <a:gd name="connsiteY92" fmla="*/ 2451769 h 3482342"/>
              <a:gd name="connsiteX93" fmla="*/ 4681588 w 12192000"/>
              <a:gd name="connsiteY93" fmla="*/ 2467494 h 3482342"/>
              <a:gd name="connsiteX94" fmla="*/ 1783655 w 12192000"/>
              <a:gd name="connsiteY94" fmla="*/ 3163860 h 3482342"/>
              <a:gd name="connsiteX95" fmla="*/ 1325955 w 12192000"/>
              <a:gd name="connsiteY95" fmla="*/ 3176692 h 3482342"/>
              <a:gd name="connsiteX96" fmla="*/ 1190384 w 12192000"/>
              <a:gd name="connsiteY96" fmla="*/ 3203504 h 3482342"/>
              <a:gd name="connsiteX97" fmla="*/ 1094537 w 12192000"/>
              <a:gd name="connsiteY97" fmla="*/ 3229469 h 3482342"/>
              <a:gd name="connsiteX98" fmla="*/ 779276 w 12192000"/>
              <a:gd name="connsiteY98" fmla="*/ 3327290 h 3482342"/>
              <a:gd name="connsiteX99" fmla="*/ 600378 w 12192000"/>
              <a:gd name="connsiteY99" fmla="*/ 3335250 h 3482342"/>
              <a:gd name="connsiteX100" fmla="*/ 493457 w 12192000"/>
              <a:gd name="connsiteY100" fmla="*/ 3365044 h 3482342"/>
              <a:gd name="connsiteX101" fmla="*/ 349402 w 12192000"/>
              <a:gd name="connsiteY101" fmla="*/ 3380897 h 3482342"/>
              <a:gd name="connsiteX102" fmla="*/ 192183 w 12192000"/>
              <a:gd name="connsiteY102" fmla="*/ 3460075 h 3482342"/>
              <a:gd name="connsiteX103" fmla="*/ 46713 w 12192000"/>
              <a:gd name="connsiteY103" fmla="*/ 3462986 h 3482342"/>
              <a:gd name="connsiteX104" fmla="*/ 2765 w 12192000"/>
              <a:gd name="connsiteY104" fmla="*/ 3480770 h 3482342"/>
              <a:gd name="connsiteX105" fmla="*/ 0 w 12192000"/>
              <a:gd name="connsiteY105" fmla="*/ 3482342 h 3482342"/>
              <a:gd name="connsiteX106" fmla="*/ 0 w 12192000"/>
              <a:gd name="connsiteY106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01920 w 12192000"/>
              <a:gd name="connsiteY16" fmla="*/ 813109 h 3482342"/>
              <a:gd name="connsiteX17" fmla="*/ 11338523 w 12192000"/>
              <a:gd name="connsiteY17" fmla="*/ 852810 h 3482342"/>
              <a:gd name="connsiteX18" fmla="*/ 11228040 w 12192000"/>
              <a:gd name="connsiteY18" fmla="*/ 958953 h 3482342"/>
              <a:gd name="connsiteX19" fmla="*/ 11193568 w 12192000"/>
              <a:gd name="connsiteY19" fmla="*/ 982314 h 3482342"/>
              <a:gd name="connsiteX20" fmla="*/ 11139869 w 12192000"/>
              <a:gd name="connsiteY20" fmla="*/ 1126133 h 3482342"/>
              <a:gd name="connsiteX21" fmla="*/ 11003287 w 12192000"/>
              <a:gd name="connsiteY21" fmla="*/ 1243468 h 3482342"/>
              <a:gd name="connsiteX22" fmla="*/ 10930447 w 12192000"/>
              <a:gd name="connsiteY22" fmla="*/ 1287088 h 3482342"/>
              <a:gd name="connsiteX23" fmla="*/ 10832727 w 12192000"/>
              <a:gd name="connsiteY23" fmla="*/ 1341335 h 3482342"/>
              <a:gd name="connsiteX24" fmla="*/ 10720408 w 12192000"/>
              <a:gd name="connsiteY24" fmla="*/ 1344999 h 3482342"/>
              <a:gd name="connsiteX25" fmla="*/ 10635456 w 12192000"/>
              <a:gd name="connsiteY25" fmla="*/ 1337688 h 3482342"/>
              <a:gd name="connsiteX26" fmla="*/ 10629954 w 12192000"/>
              <a:gd name="connsiteY26" fmla="*/ 1330628 h 3482342"/>
              <a:gd name="connsiteX27" fmla="*/ 10623883 w 12192000"/>
              <a:gd name="connsiteY27" fmla="*/ 1332776 h 3482342"/>
              <a:gd name="connsiteX28" fmla="*/ 10622090 w 12192000"/>
              <a:gd name="connsiteY28" fmla="*/ 1341385 h 3482342"/>
              <a:gd name="connsiteX29" fmla="*/ 10573203 w 12192000"/>
              <a:gd name="connsiteY29" fmla="*/ 1351996 h 3482342"/>
              <a:gd name="connsiteX30" fmla="*/ 10513263 w 12192000"/>
              <a:gd name="connsiteY30" fmla="*/ 1350756 h 3482342"/>
              <a:gd name="connsiteX31" fmla="*/ 10464012 w 12192000"/>
              <a:gd name="connsiteY31" fmla="*/ 1391778 h 3482342"/>
              <a:gd name="connsiteX32" fmla="*/ 10405409 w 12192000"/>
              <a:gd name="connsiteY32" fmla="*/ 1422789 h 3482342"/>
              <a:gd name="connsiteX33" fmla="*/ 10370530 w 12192000"/>
              <a:gd name="connsiteY33" fmla="*/ 1441596 h 3482342"/>
              <a:gd name="connsiteX34" fmla="*/ 10264922 w 12192000"/>
              <a:gd name="connsiteY34" fmla="*/ 1472107 h 3482342"/>
              <a:gd name="connsiteX35" fmla="*/ 10058690 w 12192000"/>
              <a:gd name="connsiteY35" fmla="*/ 1474888 h 3482342"/>
              <a:gd name="connsiteX36" fmla="*/ 10004424 w 12192000"/>
              <a:gd name="connsiteY36" fmla="*/ 1489801 h 3482342"/>
              <a:gd name="connsiteX37" fmla="*/ 9999951 w 12192000"/>
              <a:gd name="connsiteY37" fmla="*/ 1499127 h 3482342"/>
              <a:gd name="connsiteX38" fmla="*/ 9845462 w 12192000"/>
              <a:gd name="connsiteY38" fmla="*/ 1548192 h 3482342"/>
              <a:gd name="connsiteX39" fmla="*/ 9736156 w 12192000"/>
              <a:gd name="connsiteY39" fmla="*/ 1581928 h 3482342"/>
              <a:gd name="connsiteX40" fmla="*/ 9693355 w 12192000"/>
              <a:gd name="connsiteY40" fmla="*/ 1602632 h 3482342"/>
              <a:gd name="connsiteX41" fmla="*/ 9664242 w 12192000"/>
              <a:gd name="connsiteY41" fmla="*/ 1622075 h 3482342"/>
              <a:gd name="connsiteX42" fmla="*/ 9579195 w 12192000"/>
              <a:gd name="connsiteY42" fmla="*/ 1648017 h 3482342"/>
              <a:gd name="connsiteX43" fmla="*/ 9433652 w 12192000"/>
              <a:gd name="connsiteY43" fmla="*/ 1681174 h 3482342"/>
              <a:gd name="connsiteX44" fmla="*/ 9403775 w 12192000"/>
              <a:gd name="connsiteY44" fmla="*/ 1690403 h 3482342"/>
              <a:gd name="connsiteX45" fmla="*/ 9382503 w 12192000"/>
              <a:gd name="connsiteY45" fmla="*/ 1706957 h 3482342"/>
              <a:gd name="connsiteX46" fmla="*/ 9381410 w 12192000"/>
              <a:gd name="connsiteY46" fmla="*/ 1718312 h 3482342"/>
              <a:gd name="connsiteX47" fmla="*/ 9365685 w 12192000"/>
              <a:gd name="connsiteY47" fmla="*/ 1724772 h 3482342"/>
              <a:gd name="connsiteX48" fmla="*/ 9278020 w 12192000"/>
              <a:gd name="connsiteY48" fmla="*/ 1741161 h 3482342"/>
              <a:gd name="connsiteX49" fmla="*/ 9217145 w 12192000"/>
              <a:gd name="connsiteY49" fmla="*/ 1771195 h 3482342"/>
              <a:gd name="connsiteX50" fmla="*/ 8955875 w 12192000"/>
              <a:gd name="connsiteY50" fmla="*/ 1796806 h 3482342"/>
              <a:gd name="connsiteX51" fmla="*/ 8648415 w 12192000"/>
              <a:gd name="connsiteY51" fmla="*/ 1878623 h 3482342"/>
              <a:gd name="connsiteX52" fmla="*/ 8524524 w 12192000"/>
              <a:gd name="connsiteY52" fmla="*/ 1902425 h 3482342"/>
              <a:gd name="connsiteX53" fmla="*/ 8436742 w 12192000"/>
              <a:gd name="connsiteY53" fmla="*/ 1923967 h 3482342"/>
              <a:gd name="connsiteX54" fmla="*/ 8345228 w 12192000"/>
              <a:gd name="connsiteY54" fmla="*/ 1939822 h 3482342"/>
              <a:gd name="connsiteX55" fmla="*/ 8236214 w 12192000"/>
              <a:gd name="connsiteY55" fmla="*/ 1909725 h 3482342"/>
              <a:gd name="connsiteX56" fmla="*/ 8132104 w 12192000"/>
              <a:gd name="connsiteY56" fmla="*/ 1895727 h 3482342"/>
              <a:gd name="connsiteX57" fmla="*/ 7918078 w 12192000"/>
              <a:gd name="connsiteY57" fmla="*/ 1862668 h 3482342"/>
              <a:gd name="connsiteX58" fmla="*/ 7817899 w 12192000"/>
              <a:gd name="connsiteY58" fmla="*/ 1862176 h 3482342"/>
              <a:gd name="connsiteX59" fmla="*/ 7768994 w 12192000"/>
              <a:gd name="connsiteY59" fmla="*/ 1855721 h 3482342"/>
              <a:gd name="connsiteX60" fmla="*/ 7618027 w 12192000"/>
              <a:gd name="connsiteY60" fmla="*/ 1830959 h 3482342"/>
              <a:gd name="connsiteX61" fmla="*/ 7449425 w 12192000"/>
              <a:gd name="connsiteY61" fmla="*/ 1810910 h 3482342"/>
              <a:gd name="connsiteX62" fmla="*/ 7342915 w 12192000"/>
              <a:gd name="connsiteY62" fmla="*/ 1819827 h 3482342"/>
              <a:gd name="connsiteX63" fmla="*/ 7255191 w 12192000"/>
              <a:gd name="connsiteY63" fmla="*/ 1834354 h 3482342"/>
              <a:gd name="connsiteX64" fmla="*/ 7131205 w 12192000"/>
              <a:gd name="connsiteY64" fmla="*/ 1845557 h 3482342"/>
              <a:gd name="connsiteX65" fmla="*/ 6917124 w 12192000"/>
              <a:gd name="connsiteY65" fmla="*/ 1837109 h 3482342"/>
              <a:gd name="connsiteX66" fmla="*/ 6837145 w 12192000"/>
              <a:gd name="connsiteY66" fmla="*/ 1870724 h 3482342"/>
              <a:gd name="connsiteX67" fmla="*/ 6753991 w 12192000"/>
              <a:gd name="connsiteY67" fmla="*/ 1860969 h 3482342"/>
              <a:gd name="connsiteX68" fmla="*/ 6727754 w 12192000"/>
              <a:gd name="connsiteY68" fmla="*/ 1882372 h 3482342"/>
              <a:gd name="connsiteX69" fmla="*/ 6723371 w 12192000"/>
              <a:gd name="connsiteY69" fmla="*/ 1886494 h 3482342"/>
              <a:gd name="connsiteX70" fmla="*/ 6702779 w 12192000"/>
              <a:gd name="connsiteY70" fmla="*/ 1893601 h 3482342"/>
              <a:gd name="connsiteX71" fmla="*/ 6700779 w 12192000"/>
              <a:gd name="connsiteY71" fmla="*/ 1907344 h 3482342"/>
              <a:gd name="connsiteX72" fmla="*/ 6672513 w 12192000"/>
              <a:gd name="connsiteY72" fmla="*/ 1926452 h 3482342"/>
              <a:gd name="connsiteX73" fmla="*/ 6633549 w 12192000"/>
              <a:gd name="connsiteY73" fmla="*/ 1936255 h 3482342"/>
              <a:gd name="connsiteX74" fmla="*/ 6444344 w 12192000"/>
              <a:gd name="connsiteY74" fmla="*/ 1969663 h 3482342"/>
              <a:gd name="connsiteX75" fmla="*/ 6333446 w 12192000"/>
              <a:gd name="connsiteY75" fmla="*/ 1997163 h 3482342"/>
              <a:gd name="connsiteX76" fmla="*/ 6294933 w 12192000"/>
              <a:gd name="connsiteY76" fmla="*/ 2019412 h 3482342"/>
              <a:gd name="connsiteX77" fmla="*/ 6238719 w 12192000"/>
              <a:gd name="connsiteY77" fmla="*/ 2042547 h 3482342"/>
              <a:gd name="connsiteX78" fmla="*/ 6142310 w 12192000"/>
              <a:gd name="connsiteY78" fmla="*/ 2092510 h 3482342"/>
              <a:gd name="connsiteX79" fmla="*/ 6007916 w 12192000"/>
              <a:gd name="connsiteY79" fmla="*/ 2143752 h 3482342"/>
              <a:gd name="connsiteX80" fmla="*/ 5894610 w 12192000"/>
              <a:gd name="connsiteY80" fmla="*/ 2130684 h 3482342"/>
              <a:gd name="connsiteX81" fmla="*/ 5817682 w 12192000"/>
              <a:gd name="connsiteY81" fmla="*/ 2157358 h 3482342"/>
              <a:gd name="connsiteX82" fmla="*/ 5591469 w 12192000"/>
              <a:gd name="connsiteY82" fmla="*/ 2178389 h 3482342"/>
              <a:gd name="connsiteX83" fmla="*/ 5414282 w 12192000"/>
              <a:gd name="connsiteY83" fmla="*/ 2183070 h 3482342"/>
              <a:gd name="connsiteX84" fmla="*/ 5368369 w 12192000"/>
              <a:gd name="connsiteY84" fmla="*/ 2204272 h 3482342"/>
              <a:gd name="connsiteX85" fmla="*/ 5291263 w 12192000"/>
              <a:gd name="connsiteY85" fmla="*/ 2239182 h 3482342"/>
              <a:gd name="connsiteX86" fmla="*/ 5240857 w 12192000"/>
              <a:gd name="connsiteY86" fmla="*/ 2289444 h 3482342"/>
              <a:gd name="connsiteX87" fmla="*/ 5173523 w 12192000"/>
              <a:gd name="connsiteY87" fmla="*/ 2309057 h 3482342"/>
              <a:gd name="connsiteX88" fmla="*/ 5148543 w 12192000"/>
              <a:gd name="connsiteY88" fmla="*/ 2282356 h 3482342"/>
              <a:gd name="connsiteX89" fmla="*/ 5079548 w 12192000"/>
              <a:gd name="connsiteY89" fmla="*/ 2313485 h 3482342"/>
              <a:gd name="connsiteX90" fmla="*/ 4975908 w 12192000"/>
              <a:gd name="connsiteY90" fmla="*/ 2364128 h 3482342"/>
              <a:gd name="connsiteX91" fmla="*/ 4913723 w 12192000"/>
              <a:gd name="connsiteY91" fmla="*/ 2385265 h 3482342"/>
              <a:gd name="connsiteX92" fmla="*/ 4746485 w 12192000"/>
              <a:gd name="connsiteY92" fmla="*/ 2451769 h 3482342"/>
              <a:gd name="connsiteX93" fmla="*/ 4681588 w 12192000"/>
              <a:gd name="connsiteY93" fmla="*/ 2467494 h 3482342"/>
              <a:gd name="connsiteX94" fmla="*/ 1783655 w 12192000"/>
              <a:gd name="connsiteY94" fmla="*/ 3163860 h 3482342"/>
              <a:gd name="connsiteX95" fmla="*/ 1325955 w 12192000"/>
              <a:gd name="connsiteY95" fmla="*/ 3176692 h 3482342"/>
              <a:gd name="connsiteX96" fmla="*/ 1190384 w 12192000"/>
              <a:gd name="connsiteY96" fmla="*/ 3203504 h 3482342"/>
              <a:gd name="connsiteX97" fmla="*/ 1094537 w 12192000"/>
              <a:gd name="connsiteY97" fmla="*/ 3229469 h 3482342"/>
              <a:gd name="connsiteX98" fmla="*/ 779276 w 12192000"/>
              <a:gd name="connsiteY98" fmla="*/ 3327290 h 3482342"/>
              <a:gd name="connsiteX99" fmla="*/ 600378 w 12192000"/>
              <a:gd name="connsiteY99" fmla="*/ 3335250 h 3482342"/>
              <a:gd name="connsiteX100" fmla="*/ 493457 w 12192000"/>
              <a:gd name="connsiteY100" fmla="*/ 3365044 h 3482342"/>
              <a:gd name="connsiteX101" fmla="*/ 349402 w 12192000"/>
              <a:gd name="connsiteY101" fmla="*/ 3380897 h 3482342"/>
              <a:gd name="connsiteX102" fmla="*/ 192183 w 12192000"/>
              <a:gd name="connsiteY102" fmla="*/ 3460075 h 3482342"/>
              <a:gd name="connsiteX103" fmla="*/ 46713 w 12192000"/>
              <a:gd name="connsiteY103" fmla="*/ 3462986 h 3482342"/>
              <a:gd name="connsiteX104" fmla="*/ 2765 w 12192000"/>
              <a:gd name="connsiteY104" fmla="*/ 3480770 h 3482342"/>
              <a:gd name="connsiteX105" fmla="*/ 0 w 12192000"/>
              <a:gd name="connsiteY105" fmla="*/ 3482342 h 3482342"/>
              <a:gd name="connsiteX106" fmla="*/ 0 w 12192000"/>
              <a:gd name="connsiteY106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982314 h 3482342"/>
              <a:gd name="connsiteX19" fmla="*/ 11139869 w 12192000"/>
              <a:gd name="connsiteY19" fmla="*/ 1126133 h 3482342"/>
              <a:gd name="connsiteX20" fmla="*/ 11003287 w 12192000"/>
              <a:gd name="connsiteY20" fmla="*/ 1243468 h 3482342"/>
              <a:gd name="connsiteX21" fmla="*/ 10930447 w 12192000"/>
              <a:gd name="connsiteY21" fmla="*/ 1287088 h 3482342"/>
              <a:gd name="connsiteX22" fmla="*/ 10832727 w 12192000"/>
              <a:gd name="connsiteY22" fmla="*/ 1341335 h 3482342"/>
              <a:gd name="connsiteX23" fmla="*/ 10720408 w 12192000"/>
              <a:gd name="connsiteY23" fmla="*/ 1344999 h 3482342"/>
              <a:gd name="connsiteX24" fmla="*/ 10635456 w 12192000"/>
              <a:gd name="connsiteY24" fmla="*/ 1337688 h 3482342"/>
              <a:gd name="connsiteX25" fmla="*/ 10629954 w 12192000"/>
              <a:gd name="connsiteY25" fmla="*/ 1330628 h 3482342"/>
              <a:gd name="connsiteX26" fmla="*/ 10623883 w 12192000"/>
              <a:gd name="connsiteY26" fmla="*/ 1332776 h 3482342"/>
              <a:gd name="connsiteX27" fmla="*/ 10622090 w 12192000"/>
              <a:gd name="connsiteY27" fmla="*/ 1341385 h 3482342"/>
              <a:gd name="connsiteX28" fmla="*/ 10573203 w 12192000"/>
              <a:gd name="connsiteY28" fmla="*/ 1351996 h 3482342"/>
              <a:gd name="connsiteX29" fmla="*/ 10513263 w 12192000"/>
              <a:gd name="connsiteY29" fmla="*/ 1350756 h 3482342"/>
              <a:gd name="connsiteX30" fmla="*/ 10464012 w 12192000"/>
              <a:gd name="connsiteY30" fmla="*/ 1391778 h 3482342"/>
              <a:gd name="connsiteX31" fmla="*/ 10405409 w 12192000"/>
              <a:gd name="connsiteY31" fmla="*/ 1422789 h 3482342"/>
              <a:gd name="connsiteX32" fmla="*/ 10370530 w 12192000"/>
              <a:gd name="connsiteY32" fmla="*/ 1441596 h 3482342"/>
              <a:gd name="connsiteX33" fmla="*/ 10264922 w 12192000"/>
              <a:gd name="connsiteY33" fmla="*/ 1472107 h 3482342"/>
              <a:gd name="connsiteX34" fmla="*/ 10058690 w 12192000"/>
              <a:gd name="connsiteY34" fmla="*/ 1474888 h 3482342"/>
              <a:gd name="connsiteX35" fmla="*/ 10004424 w 12192000"/>
              <a:gd name="connsiteY35" fmla="*/ 1489801 h 3482342"/>
              <a:gd name="connsiteX36" fmla="*/ 9999951 w 12192000"/>
              <a:gd name="connsiteY36" fmla="*/ 1499127 h 3482342"/>
              <a:gd name="connsiteX37" fmla="*/ 9845462 w 12192000"/>
              <a:gd name="connsiteY37" fmla="*/ 1548192 h 3482342"/>
              <a:gd name="connsiteX38" fmla="*/ 9736156 w 12192000"/>
              <a:gd name="connsiteY38" fmla="*/ 1581928 h 3482342"/>
              <a:gd name="connsiteX39" fmla="*/ 9693355 w 12192000"/>
              <a:gd name="connsiteY39" fmla="*/ 1602632 h 3482342"/>
              <a:gd name="connsiteX40" fmla="*/ 9664242 w 12192000"/>
              <a:gd name="connsiteY40" fmla="*/ 1622075 h 3482342"/>
              <a:gd name="connsiteX41" fmla="*/ 9579195 w 12192000"/>
              <a:gd name="connsiteY41" fmla="*/ 1648017 h 3482342"/>
              <a:gd name="connsiteX42" fmla="*/ 9433652 w 12192000"/>
              <a:gd name="connsiteY42" fmla="*/ 1681174 h 3482342"/>
              <a:gd name="connsiteX43" fmla="*/ 9403775 w 12192000"/>
              <a:gd name="connsiteY43" fmla="*/ 1690403 h 3482342"/>
              <a:gd name="connsiteX44" fmla="*/ 9382503 w 12192000"/>
              <a:gd name="connsiteY44" fmla="*/ 1706957 h 3482342"/>
              <a:gd name="connsiteX45" fmla="*/ 9381410 w 12192000"/>
              <a:gd name="connsiteY45" fmla="*/ 1718312 h 3482342"/>
              <a:gd name="connsiteX46" fmla="*/ 9365685 w 12192000"/>
              <a:gd name="connsiteY46" fmla="*/ 1724772 h 3482342"/>
              <a:gd name="connsiteX47" fmla="*/ 9278020 w 12192000"/>
              <a:gd name="connsiteY47" fmla="*/ 1741161 h 3482342"/>
              <a:gd name="connsiteX48" fmla="*/ 9217145 w 12192000"/>
              <a:gd name="connsiteY48" fmla="*/ 1771195 h 3482342"/>
              <a:gd name="connsiteX49" fmla="*/ 8955875 w 12192000"/>
              <a:gd name="connsiteY49" fmla="*/ 1796806 h 3482342"/>
              <a:gd name="connsiteX50" fmla="*/ 8648415 w 12192000"/>
              <a:gd name="connsiteY50" fmla="*/ 1878623 h 3482342"/>
              <a:gd name="connsiteX51" fmla="*/ 8524524 w 12192000"/>
              <a:gd name="connsiteY51" fmla="*/ 1902425 h 3482342"/>
              <a:gd name="connsiteX52" fmla="*/ 8436742 w 12192000"/>
              <a:gd name="connsiteY52" fmla="*/ 1923967 h 3482342"/>
              <a:gd name="connsiteX53" fmla="*/ 8345228 w 12192000"/>
              <a:gd name="connsiteY53" fmla="*/ 1939822 h 3482342"/>
              <a:gd name="connsiteX54" fmla="*/ 8236214 w 12192000"/>
              <a:gd name="connsiteY54" fmla="*/ 1909725 h 3482342"/>
              <a:gd name="connsiteX55" fmla="*/ 8132104 w 12192000"/>
              <a:gd name="connsiteY55" fmla="*/ 1895727 h 3482342"/>
              <a:gd name="connsiteX56" fmla="*/ 7918078 w 12192000"/>
              <a:gd name="connsiteY56" fmla="*/ 1862668 h 3482342"/>
              <a:gd name="connsiteX57" fmla="*/ 7817899 w 12192000"/>
              <a:gd name="connsiteY57" fmla="*/ 1862176 h 3482342"/>
              <a:gd name="connsiteX58" fmla="*/ 7768994 w 12192000"/>
              <a:gd name="connsiteY58" fmla="*/ 1855721 h 3482342"/>
              <a:gd name="connsiteX59" fmla="*/ 7618027 w 12192000"/>
              <a:gd name="connsiteY59" fmla="*/ 1830959 h 3482342"/>
              <a:gd name="connsiteX60" fmla="*/ 7449425 w 12192000"/>
              <a:gd name="connsiteY60" fmla="*/ 1810910 h 3482342"/>
              <a:gd name="connsiteX61" fmla="*/ 7342915 w 12192000"/>
              <a:gd name="connsiteY61" fmla="*/ 1819827 h 3482342"/>
              <a:gd name="connsiteX62" fmla="*/ 7255191 w 12192000"/>
              <a:gd name="connsiteY62" fmla="*/ 1834354 h 3482342"/>
              <a:gd name="connsiteX63" fmla="*/ 7131205 w 12192000"/>
              <a:gd name="connsiteY63" fmla="*/ 1845557 h 3482342"/>
              <a:gd name="connsiteX64" fmla="*/ 6917124 w 12192000"/>
              <a:gd name="connsiteY64" fmla="*/ 1837109 h 3482342"/>
              <a:gd name="connsiteX65" fmla="*/ 6837145 w 12192000"/>
              <a:gd name="connsiteY65" fmla="*/ 1870724 h 3482342"/>
              <a:gd name="connsiteX66" fmla="*/ 6753991 w 12192000"/>
              <a:gd name="connsiteY66" fmla="*/ 1860969 h 3482342"/>
              <a:gd name="connsiteX67" fmla="*/ 6727754 w 12192000"/>
              <a:gd name="connsiteY67" fmla="*/ 1882372 h 3482342"/>
              <a:gd name="connsiteX68" fmla="*/ 6723371 w 12192000"/>
              <a:gd name="connsiteY68" fmla="*/ 1886494 h 3482342"/>
              <a:gd name="connsiteX69" fmla="*/ 6702779 w 12192000"/>
              <a:gd name="connsiteY69" fmla="*/ 1893601 h 3482342"/>
              <a:gd name="connsiteX70" fmla="*/ 6700779 w 12192000"/>
              <a:gd name="connsiteY70" fmla="*/ 1907344 h 3482342"/>
              <a:gd name="connsiteX71" fmla="*/ 6672513 w 12192000"/>
              <a:gd name="connsiteY71" fmla="*/ 1926452 h 3482342"/>
              <a:gd name="connsiteX72" fmla="*/ 6633549 w 12192000"/>
              <a:gd name="connsiteY72" fmla="*/ 1936255 h 3482342"/>
              <a:gd name="connsiteX73" fmla="*/ 6444344 w 12192000"/>
              <a:gd name="connsiteY73" fmla="*/ 1969663 h 3482342"/>
              <a:gd name="connsiteX74" fmla="*/ 6333446 w 12192000"/>
              <a:gd name="connsiteY74" fmla="*/ 1997163 h 3482342"/>
              <a:gd name="connsiteX75" fmla="*/ 6294933 w 12192000"/>
              <a:gd name="connsiteY75" fmla="*/ 2019412 h 3482342"/>
              <a:gd name="connsiteX76" fmla="*/ 6238719 w 12192000"/>
              <a:gd name="connsiteY76" fmla="*/ 2042547 h 3482342"/>
              <a:gd name="connsiteX77" fmla="*/ 6142310 w 12192000"/>
              <a:gd name="connsiteY77" fmla="*/ 2092510 h 3482342"/>
              <a:gd name="connsiteX78" fmla="*/ 6007916 w 12192000"/>
              <a:gd name="connsiteY78" fmla="*/ 2143752 h 3482342"/>
              <a:gd name="connsiteX79" fmla="*/ 5894610 w 12192000"/>
              <a:gd name="connsiteY79" fmla="*/ 2130684 h 3482342"/>
              <a:gd name="connsiteX80" fmla="*/ 5817682 w 12192000"/>
              <a:gd name="connsiteY80" fmla="*/ 2157358 h 3482342"/>
              <a:gd name="connsiteX81" fmla="*/ 5591469 w 12192000"/>
              <a:gd name="connsiteY81" fmla="*/ 2178389 h 3482342"/>
              <a:gd name="connsiteX82" fmla="*/ 5414282 w 12192000"/>
              <a:gd name="connsiteY82" fmla="*/ 2183070 h 3482342"/>
              <a:gd name="connsiteX83" fmla="*/ 5368369 w 12192000"/>
              <a:gd name="connsiteY83" fmla="*/ 2204272 h 3482342"/>
              <a:gd name="connsiteX84" fmla="*/ 5291263 w 12192000"/>
              <a:gd name="connsiteY84" fmla="*/ 2239182 h 3482342"/>
              <a:gd name="connsiteX85" fmla="*/ 5240857 w 12192000"/>
              <a:gd name="connsiteY85" fmla="*/ 2289444 h 3482342"/>
              <a:gd name="connsiteX86" fmla="*/ 5173523 w 12192000"/>
              <a:gd name="connsiteY86" fmla="*/ 2309057 h 3482342"/>
              <a:gd name="connsiteX87" fmla="*/ 5148543 w 12192000"/>
              <a:gd name="connsiteY87" fmla="*/ 2282356 h 3482342"/>
              <a:gd name="connsiteX88" fmla="*/ 5079548 w 12192000"/>
              <a:gd name="connsiteY88" fmla="*/ 2313485 h 3482342"/>
              <a:gd name="connsiteX89" fmla="*/ 4975908 w 12192000"/>
              <a:gd name="connsiteY89" fmla="*/ 2364128 h 3482342"/>
              <a:gd name="connsiteX90" fmla="*/ 4913723 w 12192000"/>
              <a:gd name="connsiteY90" fmla="*/ 2385265 h 3482342"/>
              <a:gd name="connsiteX91" fmla="*/ 4746485 w 12192000"/>
              <a:gd name="connsiteY91" fmla="*/ 2451769 h 3482342"/>
              <a:gd name="connsiteX92" fmla="*/ 4681588 w 12192000"/>
              <a:gd name="connsiteY92" fmla="*/ 2467494 h 3482342"/>
              <a:gd name="connsiteX93" fmla="*/ 1783655 w 12192000"/>
              <a:gd name="connsiteY93" fmla="*/ 3163860 h 3482342"/>
              <a:gd name="connsiteX94" fmla="*/ 1325955 w 12192000"/>
              <a:gd name="connsiteY94" fmla="*/ 3176692 h 3482342"/>
              <a:gd name="connsiteX95" fmla="*/ 1190384 w 12192000"/>
              <a:gd name="connsiteY95" fmla="*/ 3203504 h 3482342"/>
              <a:gd name="connsiteX96" fmla="*/ 1094537 w 12192000"/>
              <a:gd name="connsiteY96" fmla="*/ 3229469 h 3482342"/>
              <a:gd name="connsiteX97" fmla="*/ 779276 w 12192000"/>
              <a:gd name="connsiteY97" fmla="*/ 3327290 h 3482342"/>
              <a:gd name="connsiteX98" fmla="*/ 600378 w 12192000"/>
              <a:gd name="connsiteY98" fmla="*/ 3335250 h 3482342"/>
              <a:gd name="connsiteX99" fmla="*/ 493457 w 12192000"/>
              <a:gd name="connsiteY99" fmla="*/ 3365044 h 3482342"/>
              <a:gd name="connsiteX100" fmla="*/ 349402 w 12192000"/>
              <a:gd name="connsiteY100" fmla="*/ 3380897 h 3482342"/>
              <a:gd name="connsiteX101" fmla="*/ 192183 w 12192000"/>
              <a:gd name="connsiteY101" fmla="*/ 3460075 h 3482342"/>
              <a:gd name="connsiteX102" fmla="*/ 46713 w 12192000"/>
              <a:gd name="connsiteY102" fmla="*/ 3462986 h 3482342"/>
              <a:gd name="connsiteX103" fmla="*/ 2765 w 12192000"/>
              <a:gd name="connsiteY103" fmla="*/ 3480770 h 3482342"/>
              <a:gd name="connsiteX104" fmla="*/ 0 w 12192000"/>
              <a:gd name="connsiteY104" fmla="*/ 3482342 h 3482342"/>
              <a:gd name="connsiteX105" fmla="*/ 0 w 12192000"/>
              <a:gd name="connsiteY105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39869 w 12192000"/>
              <a:gd name="connsiteY19" fmla="*/ 1126133 h 3482342"/>
              <a:gd name="connsiteX20" fmla="*/ 11003287 w 12192000"/>
              <a:gd name="connsiteY20" fmla="*/ 1243468 h 3482342"/>
              <a:gd name="connsiteX21" fmla="*/ 10930447 w 12192000"/>
              <a:gd name="connsiteY21" fmla="*/ 1287088 h 3482342"/>
              <a:gd name="connsiteX22" fmla="*/ 10832727 w 12192000"/>
              <a:gd name="connsiteY22" fmla="*/ 1341335 h 3482342"/>
              <a:gd name="connsiteX23" fmla="*/ 10720408 w 12192000"/>
              <a:gd name="connsiteY23" fmla="*/ 1344999 h 3482342"/>
              <a:gd name="connsiteX24" fmla="*/ 10635456 w 12192000"/>
              <a:gd name="connsiteY24" fmla="*/ 1337688 h 3482342"/>
              <a:gd name="connsiteX25" fmla="*/ 10629954 w 12192000"/>
              <a:gd name="connsiteY25" fmla="*/ 1330628 h 3482342"/>
              <a:gd name="connsiteX26" fmla="*/ 10623883 w 12192000"/>
              <a:gd name="connsiteY26" fmla="*/ 1332776 h 3482342"/>
              <a:gd name="connsiteX27" fmla="*/ 10622090 w 12192000"/>
              <a:gd name="connsiteY27" fmla="*/ 1341385 h 3482342"/>
              <a:gd name="connsiteX28" fmla="*/ 10573203 w 12192000"/>
              <a:gd name="connsiteY28" fmla="*/ 1351996 h 3482342"/>
              <a:gd name="connsiteX29" fmla="*/ 10513263 w 12192000"/>
              <a:gd name="connsiteY29" fmla="*/ 1350756 h 3482342"/>
              <a:gd name="connsiteX30" fmla="*/ 10464012 w 12192000"/>
              <a:gd name="connsiteY30" fmla="*/ 1391778 h 3482342"/>
              <a:gd name="connsiteX31" fmla="*/ 10405409 w 12192000"/>
              <a:gd name="connsiteY31" fmla="*/ 1422789 h 3482342"/>
              <a:gd name="connsiteX32" fmla="*/ 10370530 w 12192000"/>
              <a:gd name="connsiteY32" fmla="*/ 1441596 h 3482342"/>
              <a:gd name="connsiteX33" fmla="*/ 10264922 w 12192000"/>
              <a:gd name="connsiteY33" fmla="*/ 1472107 h 3482342"/>
              <a:gd name="connsiteX34" fmla="*/ 10058690 w 12192000"/>
              <a:gd name="connsiteY34" fmla="*/ 1474888 h 3482342"/>
              <a:gd name="connsiteX35" fmla="*/ 10004424 w 12192000"/>
              <a:gd name="connsiteY35" fmla="*/ 1489801 h 3482342"/>
              <a:gd name="connsiteX36" fmla="*/ 9999951 w 12192000"/>
              <a:gd name="connsiteY36" fmla="*/ 1499127 h 3482342"/>
              <a:gd name="connsiteX37" fmla="*/ 9845462 w 12192000"/>
              <a:gd name="connsiteY37" fmla="*/ 1548192 h 3482342"/>
              <a:gd name="connsiteX38" fmla="*/ 9736156 w 12192000"/>
              <a:gd name="connsiteY38" fmla="*/ 1581928 h 3482342"/>
              <a:gd name="connsiteX39" fmla="*/ 9693355 w 12192000"/>
              <a:gd name="connsiteY39" fmla="*/ 1602632 h 3482342"/>
              <a:gd name="connsiteX40" fmla="*/ 9664242 w 12192000"/>
              <a:gd name="connsiteY40" fmla="*/ 1622075 h 3482342"/>
              <a:gd name="connsiteX41" fmla="*/ 9579195 w 12192000"/>
              <a:gd name="connsiteY41" fmla="*/ 1648017 h 3482342"/>
              <a:gd name="connsiteX42" fmla="*/ 9433652 w 12192000"/>
              <a:gd name="connsiteY42" fmla="*/ 1681174 h 3482342"/>
              <a:gd name="connsiteX43" fmla="*/ 9403775 w 12192000"/>
              <a:gd name="connsiteY43" fmla="*/ 1690403 h 3482342"/>
              <a:gd name="connsiteX44" fmla="*/ 9382503 w 12192000"/>
              <a:gd name="connsiteY44" fmla="*/ 1706957 h 3482342"/>
              <a:gd name="connsiteX45" fmla="*/ 9381410 w 12192000"/>
              <a:gd name="connsiteY45" fmla="*/ 1718312 h 3482342"/>
              <a:gd name="connsiteX46" fmla="*/ 9365685 w 12192000"/>
              <a:gd name="connsiteY46" fmla="*/ 1724772 h 3482342"/>
              <a:gd name="connsiteX47" fmla="*/ 9278020 w 12192000"/>
              <a:gd name="connsiteY47" fmla="*/ 1741161 h 3482342"/>
              <a:gd name="connsiteX48" fmla="*/ 9217145 w 12192000"/>
              <a:gd name="connsiteY48" fmla="*/ 1771195 h 3482342"/>
              <a:gd name="connsiteX49" fmla="*/ 8955875 w 12192000"/>
              <a:gd name="connsiteY49" fmla="*/ 1796806 h 3482342"/>
              <a:gd name="connsiteX50" fmla="*/ 8648415 w 12192000"/>
              <a:gd name="connsiteY50" fmla="*/ 1878623 h 3482342"/>
              <a:gd name="connsiteX51" fmla="*/ 8524524 w 12192000"/>
              <a:gd name="connsiteY51" fmla="*/ 1902425 h 3482342"/>
              <a:gd name="connsiteX52" fmla="*/ 8436742 w 12192000"/>
              <a:gd name="connsiteY52" fmla="*/ 1923967 h 3482342"/>
              <a:gd name="connsiteX53" fmla="*/ 8345228 w 12192000"/>
              <a:gd name="connsiteY53" fmla="*/ 1939822 h 3482342"/>
              <a:gd name="connsiteX54" fmla="*/ 8236214 w 12192000"/>
              <a:gd name="connsiteY54" fmla="*/ 1909725 h 3482342"/>
              <a:gd name="connsiteX55" fmla="*/ 8132104 w 12192000"/>
              <a:gd name="connsiteY55" fmla="*/ 1895727 h 3482342"/>
              <a:gd name="connsiteX56" fmla="*/ 7918078 w 12192000"/>
              <a:gd name="connsiteY56" fmla="*/ 1862668 h 3482342"/>
              <a:gd name="connsiteX57" fmla="*/ 7817899 w 12192000"/>
              <a:gd name="connsiteY57" fmla="*/ 1862176 h 3482342"/>
              <a:gd name="connsiteX58" fmla="*/ 7768994 w 12192000"/>
              <a:gd name="connsiteY58" fmla="*/ 1855721 h 3482342"/>
              <a:gd name="connsiteX59" fmla="*/ 7618027 w 12192000"/>
              <a:gd name="connsiteY59" fmla="*/ 1830959 h 3482342"/>
              <a:gd name="connsiteX60" fmla="*/ 7449425 w 12192000"/>
              <a:gd name="connsiteY60" fmla="*/ 1810910 h 3482342"/>
              <a:gd name="connsiteX61" fmla="*/ 7342915 w 12192000"/>
              <a:gd name="connsiteY61" fmla="*/ 1819827 h 3482342"/>
              <a:gd name="connsiteX62" fmla="*/ 7255191 w 12192000"/>
              <a:gd name="connsiteY62" fmla="*/ 1834354 h 3482342"/>
              <a:gd name="connsiteX63" fmla="*/ 7131205 w 12192000"/>
              <a:gd name="connsiteY63" fmla="*/ 1845557 h 3482342"/>
              <a:gd name="connsiteX64" fmla="*/ 6917124 w 12192000"/>
              <a:gd name="connsiteY64" fmla="*/ 1837109 h 3482342"/>
              <a:gd name="connsiteX65" fmla="*/ 6837145 w 12192000"/>
              <a:gd name="connsiteY65" fmla="*/ 1870724 h 3482342"/>
              <a:gd name="connsiteX66" fmla="*/ 6753991 w 12192000"/>
              <a:gd name="connsiteY66" fmla="*/ 1860969 h 3482342"/>
              <a:gd name="connsiteX67" fmla="*/ 6727754 w 12192000"/>
              <a:gd name="connsiteY67" fmla="*/ 1882372 h 3482342"/>
              <a:gd name="connsiteX68" fmla="*/ 6723371 w 12192000"/>
              <a:gd name="connsiteY68" fmla="*/ 1886494 h 3482342"/>
              <a:gd name="connsiteX69" fmla="*/ 6702779 w 12192000"/>
              <a:gd name="connsiteY69" fmla="*/ 1893601 h 3482342"/>
              <a:gd name="connsiteX70" fmla="*/ 6700779 w 12192000"/>
              <a:gd name="connsiteY70" fmla="*/ 1907344 h 3482342"/>
              <a:gd name="connsiteX71" fmla="*/ 6672513 w 12192000"/>
              <a:gd name="connsiteY71" fmla="*/ 1926452 h 3482342"/>
              <a:gd name="connsiteX72" fmla="*/ 6633549 w 12192000"/>
              <a:gd name="connsiteY72" fmla="*/ 1936255 h 3482342"/>
              <a:gd name="connsiteX73" fmla="*/ 6444344 w 12192000"/>
              <a:gd name="connsiteY73" fmla="*/ 1969663 h 3482342"/>
              <a:gd name="connsiteX74" fmla="*/ 6333446 w 12192000"/>
              <a:gd name="connsiteY74" fmla="*/ 1997163 h 3482342"/>
              <a:gd name="connsiteX75" fmla="*/ 6294933 w 12192000"/>
              <a:gd name="connsiteY75" fmla="*/ 2019412 h 3482342"/>
              <a:gd name="connsiteX76" fmla="*/ 6238719 w 12192000"/>
              <a:gd name="connsiteY76" fmla="*/ 2042547 h 3482342"/>
              <a:gd name="connsiteX77" fmla="*/ 6142310 w 12192000"/>
              <a:gd name="connsiteY77" fmla="*/ 2092510 h 3482342"/>
              <a:gd name="connsiteX78" fmla="*/ 6007916 w 12192000"/>
              <a:gd name="connsiteY78" fmla="*/ 2143752 h 3482342"/>
              <a:gd name="connsiteX79" fmla="*/ 5894610 w 12192000"/>
              <a:gd name="connsiteY79" fmla="*/ 2130684 h 3482342"/>
              <a:gd name="connsiteX80" fmla="*/ 5817682 w 12192000"/>
              <a:gd name="connsiteY80" fmla="*/ 2157358 h 3482342"/>
              <a:gd name="connsiteX81" fmla="*/ 5591469 w 12192000"/>
              <a:gd name="connsiteY81" fmla="*/ 2178389 h 3482342"/>
              <a:gd name="connsiteX82" fmla="*/ 5414282 w 12192000"/>
              <a:gd name="connsiteY82" fmla="*/ 2183070 h 3482342"/>
              <a:gd name="connsiteX83" fmla="*/ 5368369 w 12192000"/>
              <a:gd name="connsiteY83" fmla="*/ 2204272 h 3482342"/>
              <a:gd name="connsiteX84" fmla="*/ 5291263 w 12192000"/>
              <a:gd name="connsiteY84" fmla="*/ 2239182 h 3482342"/>
              <a:gd name="connsiteX85" fmla="*/ 5240857 w 12192000"/>
              <a:gd name="connsiteY85" fmla="*/ 2289444 h 3482342"/>
              <a:gd name="connsiteX86" fmla="*/ 5173523 w 12192000"/>
              <a:gd name="connsiteY86" fmla="*/ 2309057 h 3482342"/>
              <a:gd name="connsiteX87" fmla="*/ 5148543 w 12192000"/>
              <a:gd name="connsiteY87" fmla="*/ 2282356 h 3482342"/>
              <a:gd name="connsiteX88" fmla="*/ 5079548 w 12192000"/>
              <a:gd name="connsiteY88" fmla="*/ 2313485 h 3482342"/>
              <a:gd name="connsiteX89" fmla="*/ 4975908 w 12192000"/>
              <a:gd name="connsiteY89" fmla="*/ 2364128 h 3482342"/>
              <a:gd name="connsiteX90" fmla="*/ 4913723 w 12192000"/>
              <a:gd name="connsiteY90" fmla="*/ 2385265 h 3482342"/>
              <a:gd name="connsiteX91" fmla="*/ 4746485 w 12192000"/>
              <a:gd name="connsiteY91" fmla="*/ 2451769 h 3482342"/>
              <a:gd name="connsiteX92" fmla="*/ 4681588 w 12192000"/>
              <a:gd name="connsiteY92" fmla="*/ 2467494 h 3482342"/>
              <a:gd name="connsiteX93" fmla="*/ 1783655 w 12192000"/>
              <a:gd name="connsiteY93" fmla="*/ 3163860 h 3482342"/>
              <a:gd name="connsiteX94" fmla="*/ 1325955 w 12192000"/>
              <a:gd name="connsiteY94" fmla="*/ 3176692 h 3482342"/>
              <a:gd name="connsiteX95" fmla="*/ 1190384 w 12192000"/>
              <a:gd name="connsiteY95" fmla="*/ 3203504 h 3482342"/>
              <a:gd name="connsiteX96" fmla="*/ 1094537 w 12192000"/>
              <a:gd name="connsiteY96" fmla="*/ 3229469 h 3482342"/>
              <a:gd name="connsiteX97" fmla="*/ 779276 w 12192000"/>
              <a:gd name="connsiteY97" fmla="*/ 3327290 h 3482342"/>
              <a:gd name="connsiteX98" fmla="*/ 600378 w 12192000"/>
              <a:gd name="connsiteY98" fmla="*/ 3335250 h 3482342"/>
              <a:gd name="connsiteX99" fmla="*/ 493457 w 12192000"/>
              <a:gd name="connsiteY99" fmla="*/ 3365044 h 3482342"/>
              <a:gd name="connsiteX100" fmla="*/ 349402 w 12192000"/>
              <a:gd name="connsiteY100" fmla="*/ 3380897 h 3482342"/>
              <a:gd name="connsiteX101" fmla="*/ 192183 w 12192000"/>
              <a:gd name="connsiteY101" fmla="*/ 3460075 h 3482342"/>
              <a:gd name="connsiteX102" fmla="*/ 46713 w 12192000"/>
              <a:gd name="connsiteY102" fmla="*/ 3462986 h 3482342"/>
              <a:gd name="connsiteX103" fmla="*/ 2765 w 12192000"/>
              <a:gd name="connsiteY103" fmla="*/ 3480770 h 3482342"/>
              <a:gd name="connsiteX104" fmla="*/ 0 w 12192000"/>
              <a:gd name="connsiteY104" fmla="*/ 3482342 h 3482342"/>
              <a:gd name="connsiteX105" fmla="*/ 0 w 12192000"/>
              <a:gd name="connsiteY105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39869 w 12192000"/>
              <a:gd name="connsiteY19" fmla="*/ 1126133 h 3482342"/>
              <a:gd name="connsiteX20" fmla="*/ 11003287 w 12192000"/>
              <a:gd name="connsiteY20" fmla="*/ 1243468 h 3482342"/>
              <a:gd name="connsiteX21" fmla="*/ 10832727 w 12192000"/>
              <a:gd name="connsiteY21" fmla="*/ 1341335 h 3482342"/>
              <a:gd name="connsiteX22" fmla="*/ 10720408 w 12192000"/>
              <a:gd name="connsiteY22" fmla="*/ 1344999 h 3482342"/>
              <a:gd name="connsiteX23" fmla="*/ 10635456 w 12192000"/>
              <a:gd name="connsiteY23" fmla="*/ 1337688 h 3482342"/>
              <a:gd name="connsiteX24" fmla="*/ 10629954 w 12192000"/>
              <a:gd name="connsiteY24" fmla="*/ 1330628 h 3482342"/>
              <a:gd name="connsiteX25" fmla="*/ 10623883 w 12192000"/>
              <a:gd name="connsiteY25" fmla="*/ 1332776 h 3482342"/>
              <a:gd name="connsiteX26" fmla="*/ 10622090 w 12192000"/>
              <a:gd name="connsiteY26" fmla="*/ 1341385 h 3482342"/>
              <a:gd name="connsiteX27" fmla="*/ 10573203 w 12192000"/>
              <a:gd name="connsiteY27" fmla="*/ 1351996 h 3482342"/>
              <a:gd name="connsiteX28" fmla="*/ 10513263 w 12192000"/>
              <a:gd name="connsiteY28" fmla="*/ 1350756 h 3482342"/>
              <a:gd name="connsiteX29" fmla="*/ 10464012 w 12192000"/>
              <a:gd name="connsiteY29" fmla="*/ 1391778 h 3482342"/>
              <a:gd name="connsiteX30" fmla="*/ 10405409 w 12192000"/>
              <a:gd name="connsiteY30" fmla="*/ 1422789 h 3482342"/>
              <a:gd name="connsiteX31" fmla="*/ 10370530 w 12192000"/>
              <a:gd name="connsiteY31" fmla="*/ 1441596 h 3482342"/>
              <a:gd name="connsiteX32" fmla="*/ 10264922 w 12192000"/>
              <a:gd name="connsiteY32" fmla="*/ 1472107 h 3482342"/>
              <a:gd name="connsiteX33" fmla="*/ 10058690 w 12192000"/>
              <a:gd name="connsiteY33" fmla="*/ 1474888 h 3482342"/>
              <a:gd name="connsiteX34" fmla="*/ 10004424 w 12192000"/>
              <a:gd name="connsiteY34" fmla="*/ 1489801 h 3482342"/>
              <a:gd name="connsiteX35" fmla="*/ 9999951 w 12192000"/>
              <a:gd name="connsiteY35" fmla="*/ 1499127 h 3482342"/>
              <a:gd name="connsiteX36" fmla="*/ 9845462 w 12192000"/>
              <a:gd name="connsiteY36" fmla="*/ 1548192 h 3482342"/>
              <a:gd name="connsiteX37" fmla="*/ 9736156 w 12192000"/>
              <a:gd name="connsiteY37" fmla="*/ 1581928 h 3482342"/>
              <a:gd name="connsiteX38" fmla="*/ 9693355 w 12192000"/>
              <a:gd name="connsiteY38" fmla="*/ 1602632 h 3482342"/>
              <a:gd name="connsiteX39" fmla="*/ 9664242 w 12192000"/>
              <a:gd name="connsiteY39" fmla="*/ 1622075 h 3482342"/>
              <a:gd name="connsiteX40" fmla="*/ 9579195 w 12192000"/>
              <a:gd name="connsiteY40" fmla="*/ 1648017 h 3482342"/>
              <a:gd name="connsiteX41" fmla="*/ 9433652 w 12192000"/>
              <a:gd name="connsiteY41" fmla="*/ 1681174 h 3482342"/>
              <a:gd name="connsiteX42" fmla="*/ 9403775 w 12192000"/>
              <a:gd name="connsiteY42" fmla="*/ 1690403 h 3482342"/>
              <a:gd name="connsiteX43" fmla="*/ 9382503 w 12192000"/>
              <a:gd name="connsiteY43" fmla="*/ 1706957 h 3482342"/>
              <a:gd name="connsiteX44" fmla="*/ 9381410 w 12192000"/>
              <a:gd name="connsiteY44" fmla="*/ 1718312 h 3482342"/>
              <a:gd name="connsiteX45" fmla="*/ 9365685 w 12192000"/>
              <a:gd name="connsiteY45" fmla="*/ 1724772 h 3482342"/>
              <a:gd name="connsiteX46" fmla="*/ 9278020 w 12192000"/>
              <a:gd name="connsiteY46" fmla="*/ 1741161 h 3482342"/>
              <a:gd name="connsiteX47" fmla="*/ 9217145 w 12192000"/>
              <a:gd name="connsiteY47" fmla="*/ 1771195 h 3482342"/>
              <a:gd name="connsiteX48" fmla="*/ 8955875 w 12192000"/>
              <a:gd name="connsiteY48" fmla="*/ 1796806 h 3482342"/>
              <a:gd name="connsiteX49" fmla="*/ 8648415 w 12192000"/>
              <a:gd name="connsiteY49" fmla="*/ 1878623 h 3482342"/>
              <a:gd name="connsiteX50" fmla="*/ 8524524 w 12192000"/>
              <a:gd name="connsiteY50" fmla="*/ 1902425 h 3482342"/>
              <a:gd name="connsiteX51" fmla="*/ 8436742 w 12192000"/>
              <a:gd name="connsiteY51" fmla="*/ 1923967 h 3482342"/>
              <a:gd name="connsiteX52" fmla="*/ 8345228 w 12192000"/>
              <a:gd name="connsiteY52" fmla="*/ 1939822 h 3482342"/>
              <a:gd name="connsiteX53" fmla="*/ 8236214 w 12192000"/>
              <a:gd name="connsiteY53" fmla="*/ 1909725 h 3482342"/>
              <a:gd name="connsiteX54" fmla="*/ 8132104 w 12192000"/>
              <a:gd name="connsiteY54" fmla="*/ 1895727 h 3482342"/>
              <a:gd name="connsiteX55" fmla="*/ 7918078 w 12192000"/>
              <a:gd name="connsiteY55" fmla="*/ 1862668 h 3482342"/>
              <a:gd name="connsiteX56" fmla="*/ 7817899 w 12192000"/>
              <a:gd name="connsiteY56" fmla="*/ 1862176 h 3482342"/>
              <a:gd name="connsiteX57" fmla="*/ 7768994 w 12192000"/>
              <a:gd name="connsiteY57" fmla="*/ 1855721 h 3482342"/>
              <a:gd name="connsiteX58" fmla="*/ 7618027 w 12192000"/>
              <a:gd name="connsiteY58" fmla="*/ 1830959 h 3482342"/>
              <a:gd name="connsiteX59" fmla="*/ 7449425 w 12192000"/>
              <a:gd name="connsiteY59" fmla="*/ 1810910 h 3482342"/>
              <a:gd name="connsiteX60" fmla="*/ 7342915 w 12192000"/>
              <a:gd name="connsiteY60" fmla="*/ 1819827 h 3482342"/>
              <a:gd name="connsiteX61" fmla="*/ 7255191 w 12192000"/>
              <a:gd name="connsiteY61" fmla="*/ 1834354 h 3482342"/>
              <a:gd name="connsiteX62" fmla="*/ 7131205 w 12192000"/>
              <a:gd name="connsiteY62" fmla="*/ 1845557 h 3482342"/>
              <a:gd name="connsiteX63" fmla="*/ 6917124 w 12192000"/>
              <a:gd name="connsiteY63" fmla="*/ 1837109 h 3482342"/>
              <a:gd name="connsiteX64" fmla="*/ 6837145 w 12192000"/>
              <a:gd name="connsiteY64" fmla="*/ 1870724 h 3482342"/>
              <a:gd name="connsiteX65" fmla="*/ 6753991 w 12192000"/>
              <a:gd name="connsiteY65" fmla="*/ 1860969 h 3482342"/>
              <a:gd name="connsiteX66" fmla="*/ 6727754 w 12192000"/>
              <a:gd name="connsiteY66" fmla="*/ 1882372 h 3482342"/>
              <a:gd name="connsiteX67" fmla="*/ 6723371 w 12192000"/>
              <a:gd name="connsiteY67" fmla="*/ 1886494 h 3482342"/>
              <a:gd name="connsiteX68" fmla="*/ 6702779 w 12192000"/>
              <a:gd name="connsiteY68" fmla="*/ 1893601 h 3482342"/>
              <a:gd name="connsiteX69" fmla="*/ 6700779 w 12192000"/>
              <a:gd name="connsiteY69" fmla="*/ 1907344 h 3482342"/>
              <a:gd name="connsiteX70" fmla="*/ 6672513 w 12192000"/>
              <a:gd name="connsiteY70" fmla="*/ 1926452 h 3482342"/>
              <a:gd name="connsiteX71" fmla="*/ 6633549 w 12192000"/>
              <a:gd name="connsiteY71" fmla="*/ 1936255 h 3482342"/>
              <a:gd name="connsiteX72" fmla="*/ 6444344 w 12192000"/>
              <a:gd name="connsiteY72" fmla="*/ 1969663 h 3482342"/>
              <a:gd name="connsiteX73" fmla="*/ 6333446 w 12192000"/>
              <a:gd name="connsiteY73" fmla="*/ 1997163 h 3482342"/>
              <a:gd name="connsiteX74" fmla="*/ 6294933 w 12192000"/>
              <a:gd name="connsiteY74" fmla="*/ 2019412 h 3482342"/>
              <a:gd name="connsiteX75" fmla="*/ 6238719 w 12192000"/>
              <a:gd name="connsiteY75" fmla="*/ 2042547 h 3482342"/>
              <a:gd name="connsiteX76" fmla="*/ 6142310 w 12192000"/>
              <a:gd name="connsiteY76" fmla="*/ 2092510 h 3482342"/>
              <a:gd name="connsiteX77" fmla="*/ 6007916 w 12192000"/>
              <a:gd name="connsiteY77" fmla="*/ 2143752 h 3482342"/>
              <a:gd name="connsiteX78" fmla="*/ 5894610 w 12192000"/>
              <a:gd name="connsiteY78" fmla="*/ 2130684 h 3482342"/>
              <a:gd name="connsiteX79" fmla="*/ 5817682 w 12192000"/>
              <a:gd name="connsiteY79" fmla="*/ 2157358 h 3482342"/>
              <a:gd name="connsiteX80" fmla="*/ 5591469 w 12192000"/>
              <a:gd name="connsiteY80" fmla="*/ 2178389 h 3482342"/>
              <a:gd name="connsiteX81" fmla="*/ 5414282 w 12192000"/>
              <a:gd name="connsiteY81" fmla="*/ 2183070 h 3482342"/>
              <a:gd name="connsiteX82" fmla="*/ 5368369 w 12192000"/>
              <a:gd name="connsiteY82" fmla="*/ 2204272 h 3482342"/>
              <a:gd name="connsiteX83" fmla="*/ 5291263 w 12192000"/>
              <a:gd name="connsiteY83" fmla="*/ 2239182 h 3482342"/>
              <a:gd name="connsiteX84" fmla="*/ 5240857 w 12192000"/>
              <a:gd name="connsiteY84" fmla="*/ 2289444 h 3482342"/>
              <a:gd name="connsiteX85" fmla="*/ 5173523 w 12192000"/>
              <a:gd name="connsiteY85" fmla="*/ 2309057 h 3482342"/>
              <a:gd name="connsiteX86" fmla="*/ 5148543 w 12192000"/>
              <a:gd name="connsiteY86" fmla="*/ 2282356 h 3482342"/>
              <a:gd name="connsiteX87" fmla="*/ 5079548 w 12192000"/>
              <a:gd name="connsiteY87" fmla="*/ 2313485 h 3482342"/>
              <a:gd name="connsiteX88" fmla="*/ 4975908 w 12192000"/>
              <a:gd name="connsiteY88" fmla="*/ 2364128 h 3482342"/>
              <a:gd name="connsiteX89" fmla="*/ 4913723 w 12192000"/>
              <a:gd name="connsiteY89" fmla="*/ 2385265 h 3482342"/>
              <a:gd name="connsiteX90" fmla="*/ 4746485 w 12192000"/>
              <a:gd name="connsiteY90" fmla="*/ 2451769 h 3482342"/>
              <a:gd name="connsiteX91" fmla="*/ 4681588 w 12192000"/>
              <a:gd name="connsiteY91" fmla="*/ 2467494 h 3482342"/>
              <a:gd name="connsiteX92" fmla="*/ 1783655 w 12192000"/>
              <a:gd name="connsiteY92" fmla="*/ 3163860 h 3482342"/>
              <a:gd name="connsiteX93" fmla="*/ 1325955 w 12192000"/>
              <a:gd name="connsiteY93" fmla="*/ 3176692 h 3482342"/>
              <a:gd name="connsiteX94" fmla="*/ 1190384 w 12192000"/>
              <a:gd name="connsiteY94" fmla="*/ 3203504 h 3482342"/>
              <a:gd name="connsiteX95" fmla="*/ 1094537 w 12192000"/>
              <a:gd name="connsiteY95" fmla="*/ 3229469 h 3482342"/>
              <a:gd name="connsiteX96" fmla="*/ 779276 w 12192000"/>
              <a:gd name="connsiteY96" fmla="*/ 3327290 h 3482342"/>
              <a:gd name="connsiteX97" fmla="*/ 600378 w 12192000"/>
              <a:gd name="connsiteY97" fmla="*/ 3335250 h 3482342"/>
              <a:gd name="connsiteX98" fmla="*/ 493457 w 12192000"/>
              <a:gd name="connsiteY98" fmla="*/ 3365044 h 3482342"/>
              <a:gd name="connsiteX99" fmla="*/ 349402 w 12192000"/>
              <a:gd name="connsiteY99" fmla="*/ 3380897 h 3482342"/>
              <a:gd name="connsiteX100" fmla="*/ 192183 w 12192000"/>
              <a:gd name="connsiteY100" fmla="*/ 3460075 h 3482342"/>
              <a:gd name="connsiteX101" fmla="*/ 46713 w 12192000"/>
              <a:gd name="connsiteY101" fmla="*/ 3462986 h 3482342"/>
              <a:gd name="connsiteX102" fmla="*/ 2765 w 12192000"/>
              <a:gd name="connsiteY102" fmla="*/ 3480770 h 3482342"/>
              <a:gd name="connsiteX103" fmla="*/ 0 w 12192000"/>
              <a:gd name="connsiteY103" fmla="*/ 3482342 h 3482342"/>
              <a:gd name="connsiteX104" fmla="*/ 0 w 12192000"/>
              <a:gd name="connsiteY104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39869 w 12192000"/>
              <a:gd name="connsiteY19" fmla="*/ 1126133 h 3482342"/>
              <a:gd name="connsiteX20" fmla="*/ 11003287 w 12192000"/>
              <a:gd name="connsiteY20" fmla="*/ 1243468 h 3482342"/>
              <a:gd name="connsiteX21" fmla="*/ 10720408 w 12192000"/>
              <a:gd name="connsiteY21" fmla="*/ 1344999 h 3482342"/>
              <a:gd name="connsiteX22" fmla="*/ 10635456 w 12192000"/>
              <a:gd name="connsiteY22" fmla="*/ 1337688 h 3482342"/>
              <a:gd name="connsiteX23" fmla="*/ 10629954 w 12192000"/>
              <a:gd name="connsiteY23" fmla="*/ 1330628 h 3482342"/>
              <a:gd name="connsiteX24" fmla="*/ 10623883 w 12192000"/>
              <a:gd name="connsiteY24" fmla="*/ 1332776 h 3482342"/>
              <a:gd name="connsiteX25" fmla="*/ 10622090 w 12192000"/>
              <a:gd name="connsiteY25" fmla="*/ 1341385 h 3482342"/>
              <a:gd name="connsiteX26" fmla="*/ 10573203 w 12192000"/>
              <a:gd name="connsiteY26" fmla="*/ 1351996 h 3482342"/>
              <a:gd name="connsiteX27" fmla="*/ 10513263 w 12192000"/>
              <a:gd name="connsiteY27" fmla="*/ 1350756 h 3482342"/>
              <a:gd name="connsiteX28" fmla="*/ 10464012 w 12192000"/>
              <a:gd name="connsiteY28" fmla="*/ 1391778 h 3482342"/>
              <a:gd name="connsiteX29" fmla="*/ 10405409 w 12192000"/>
              <a:gd name="connsiteY29" fmla="*/ 1422789 h 3482342"/>
              <a:gd name="connsiteX30" fmla="*/ 10370530 w 12192000"/>
              <a:gd name="connsiteY30" fmla="*/ 1441596 h 3482342"/>
              <a:gd name="connsiteX31" fmla="*/ 10264922 w 12192000"/>
              <a:gd name="connsiteY31" fmla="*/ 1472107 h 3482342"/>
              <a:gd name="connsiteX32" fmla="*/ 10058690 w 12192000"/>
              <a:gd name="connsiteY32" fmla="*/ 1474888 h 3482342"/>
              <a:gd name="connsiteX33" fmla="*/ 10004424 w 12192000"/>
              <a:gd name="connsiteY33" fmla="*/ 1489801 h 3482342"/>
              <a:gd name="connsiteX34" fmla="*/ 9999951 w 12192000"/>
              <a:gd name="connsiteY34" fmla="*/ 1499127 h 3482342"/>
              <a:gd name="connsiteX35" fmla="*/ 9845462 w 12192000"/>
              <a:gd name="connsiteY35" fmla="*/ 1548192 h 3482342"/>
              <a:gd name="connsiteX36" fmla="*/ 9736156 w 12192000"/>
              <a:gd name="connsiteY36" fmla="*/ 1581928 h 3482342"/>
              <a:gd name="connsiteX37" fmla="*/ 9693355 w 12192000"/>
              <a:gd name="connsiteY37" fmla="*/ 1602632 h 3482342"/>
              <a:gd name="connsiteX38" fmla="*/ 9664242 w 12192000"/>
              <a:gd name="connsiteY38" fmla="*/ 1622075 h 3482342"/>
              <a:gd name="connsiteX39" fmla="*/ 9579195 w 12192000"/>
              <a:gd name="connsiteY39" fmla="*/ 1648017 h 3482342"/>
              <a:gd name="connsiteX40" fmla="*/ 9433652 w 12192000"/>
              <a:gd name="connsiteY40" fmla="*/ 1681174 h 3482342"/>
              <a:gd name="connsiteX41" fmla="*/ 9403775 w 12192000"/>
              <a:gd name="connsiteY41" fmla="*/ 1690403 h 3482342"/>
              <a:gd name="connsiteX42" fmla="*/ 9382503 w 12192000"/>
              <a:gd name="connsiteY42" fmla="*/ 1706957 h 3482342"/>
              <a:gd name="connsiteX43" fmla="*/ 9381410 w 12192000"/>
              <a:gd name="connsiteY43" fmla="*/ 1718312 h 3482342"/>
              <a:gd name="connsiteX44" fmla="*/ 9365685 w 12192000"/>
              <a:gd name="connsiteY44" fmla="*/ 1724772 h 3482342"/>
              <a:gd name="connsiteX45" fmla="*/ 9278020 w 12192000"/>
              <a:gd name="connsiteY45" fmla="*/ 1741161 h 3482342"/>
              <a:gd name="connsiteX46" fmla="*/ 9217145 w 12192000"/>
              <a:gd name="connsiteY46" fmla="*/ 1771195 h 3482342"/>
              <a:gd name="connsiteX47" fmla="*/ 8955875 w 12192000"/>
              <a:gd name="connsiteY47" fmla="*/ 1796806 h 3482342"/>
              <a:gd name="connsiteX48" fmla="*/ 8648415 w 12192000"/>
              <a:gd name="connsiteY48" fmla="*/ 1878623 h 3482342"/>
              <a:gd name="connsiteX49" fmla="*/ 8524524 w 12192000"/>
              <a:gd name="connsiteY49" fmla="*/ 1902425 h 3482342"/>
              <a:gd name="connsiteX50" fmla="*/ 8436742 w 12192000"/>
              <a:gd name="connsiteY50" fmla="*/ 1923967 h 3482342"/>
              <a:gd name="connsiteX51" fmla="*/ 8345228 w 12192000"/>
              <a:gd name="connsiteY51" fmla="*/ 1939822 h 3482342"/>
              <a:gd name="connsiteX52" fmla="*/ 8236214 w 12192000"/>
              <a:gd name="connsiteY52" fmla="*/ 1909725 h 3482342"/>
              <a:gd name="connsiteX53" fmla="*/ 8132104 w 12192000"/>
              <a:gd name="connsiteY53" fmla="*/ 1895727 h 3482342"/>
              <a:gd name="connsiteX54" fmla="*/ 7918078 w 12192000"/>
              <a:gd name="connsiteY54" fmla="*/ 1862668 h 3482342"/>
              <a:gd name="connsiteX55" fmla="*/ 7817899 w 12192000"/>
              <a:gd name="connsiteY55" fmla="*/ 1862176 h 3482342"/>
              <a:gd name="connsiteX56" fmla="*/ 7768994 w 12192000"/>
              <a:gd name="connsiteY56" fmla="*/ 1855721 h 3482342"/>
              <a:gd name="connsiteX57" fmla="*/ 7618027 w 12192000"/>
              <a:gd name="connsiteY57" fmla="*/ 1830959 h 3482342"/>
              <a:gd name="connsiteX58" fmla="*/ 7449425 w 12192000"/>
              <a:gd name="connsiteY58" fmla="*/ 1810910 h 3482342"/>
              <a:gd name="connsiteX59" fmla="*/ 7342915 w 12192000"/>
              <a:gd name="connsiteY59" fmla="*/ 1819827 h 3482342"/>
              <a:gd name="connsiteX60" fmla="*/ 7255191 w 12192000"/>
              <a:gd name="connsiteY60" fmla="*/ 1834354 h 3482342"/>
              <a:gd name="connsiteX61" fmla="*/ 7131205 w 12192000"/>
              <a:gd name="connsiteY61" fmla="*/ 1845557 h 3482342"/>
              <a:gd name="connsiteX62" fmla="*/ 6917124 w 12192000"/>
              <a:gd name="connsiteY62" fmla="*/ 1837109 h 3482342"/>
              <a:gd name="connsiteX63" fmla="*/ 6837145 w 12192000"/>
              <a:gd name="connsiteY63" fmla="*/ 1870724 h 3482342"/>
              <a:gd name="connsiteX64" fmla="*/ 6753991 w 12192000"/>
              <a:gd name="connsiteY64" fmla="*/ 1860969 h 3482342"/>
              <a:gd name="connsiteX65" fmla="*/ 6727754 w 12192000"/>
              <a:gd name="connsiteY65" fmla="*/ 1882372 h 3482342"/>
              <a:gd name="connsiteX66" fmla="*/ 6723371 w 12192000"/>
              <a:gd name="connsiteY66" fmla="*/ 1886494 h 3482342"/>
              <a:gd name="connsiteX67" fmla="*/ 6702779 w 12192000"/>
              <a:gd name="connsiteY67" fmla="*/ 1893601 h 3482342"/>
              <a:gd name="connsiteX68" fmla="*/ 6700779 w 12192000"/>
              <a:gd name="connsiteY68" fmla="*/ 1907344 h 3482342"/>
              <a:gd name="connsiteX69" fmla="*/ 6672513 w 12192000"/>
              <a:gd name="connsiteY69" fmla="*/ 1926452 h 3482342"/>
              <a:gd name="connsiteX70" fmla="*/ 6633549 w 12192000"/>
              <a:gd name="connsiteY70" fmla="*/ 1936255 h 3482342"/>
              <a:gd name="connsiteX71" fmla="*/ 6444344 w 12192000"/>
              <a:gd name="connsiteY71" fmla="*/ 1969663 h 3482342"/>
              <a:gd name="connsiteX72" fmla="*/ 6333446 w 12192000"/>
              <a:gd name="connsiteY72" fmla="*/ 1997163 h 3482342"/>
              <a:gd name="connsiteX73" fmla="*/ 6294933 w 12192000"/>
              <a:gd name="connsiteY73" fmla="*/ 2019412 h 3482342"/>
              <a:gd name="connsiteX74" fmla="*/ 6238719 w 12192000"/>
              <a:gd name="connsiteY74" fmla="*/ 2042547 h 3482342"/>
              <a:gd name="connsiteX75" fmla="*/ 6142310 w 12192000"/>
              <a:gd name="connsiteY75" fmla="*/ 2092510 h 3482342"/>
              <a:gd name="connsiteX76" fmla="*/ 6007916 w 12192000"/>
              <a:gd name="connsiteY76" fmla="*/ 2143752 h 3482342"/>
              <a:gd name="connsiteX77" fmla="*/ 5894610 w 12192000"/>
              <a:gd name="connsiteY77" fmla="*/ 2130684 h 3482342"/>
              <a:gd name="connsiteX78" fmla="*/ 5817682 w 12192000"/>
              <a:gd name="connsiteY78" fmla="*/ 2157358 h 3482342"/>
              <a:gd name="connsiteX79" fmla="*/ 5591469 w 12192000"/>
              <a:gd name="connsiteY79" fmla="*/ 2178389 h 3482342"/>
              <a:gd name="connsiteX80" fmla="*/ 5414282 w 12192000"/>
              <a:gd name="connsiteY80" fmla="*/ 2183070 h 3482342"/>
              <a:gd name="connsiteX81" fmla="*/ 5368369 w 12192000"/>
              <a:gd name="connsiteY81" fmla="*/ 2204272 h 3482342"/>
              <a:gd name="connsiteX82" fmla="*/ 5291263 w 12192000"/>
              <a:gd name="connsiteY82" fmla="*/ 2239182 h 3482342"/>
              <a:gd name="connsiteX83" fmla="*/ 5240857 w 12192000"/>
              <a:gd name="connsiteY83" fmla="*/ 2289444 h 3482342"/>
              <a:gd name="connsiteX84" fmla="*/ 5173523 w 12192000"/>
              <a:gd name="connsiteY84" fmla="*/ 2309057 h 3482342"/>
              <a:gd name="connsiteX85" fmla="*/ 5148543 w 12192000"/>
              <a:gd name="connsiteY85" fmla="*/ 2282356 h 3482342"/>
              <a:gd name="connsiteX86" fmla="*/ 5079548 w 12192000"/>
              <a:gd name="connsiteY86" fmla="*/ 2313485 h 3482342"/>
              <a:gd name="connsiteX87" fmla="*/ 4975908 w 12192000"/>
              <a:gd name="connsiteY87" fmla="*/ 2364128 h 3482342"/>
              <a:gd name="connsiteX88" fmla="*/ 4913723 w 12192000"/>
              <a:gd name="connsiteY88" fmla="*/ 2385265 h 3482342"/>
              <a:gd name="connsiteX89" fmla="*/ 4746485 w 12192000"/>
              <a:gd name="connsiteY89" fmla="*/ 2451769 h 3482342"/>
              <a:gd name="connsiteX90" fmla="*/ 4681588 w 12192000"/>
              <a:gd name="connsiteY90" fmla="*/ 2467494 h 3482342"/>
              <a:gd name="connsiteX91" fmla="*/ 1783655 w 12192000"/>
              <a:gd name="connsiteY91" fmla="*/ 3163860 h 3482342"/>
              <a:gd name="connsiteX92" fmla="*/ 1325955 w 12192000"/>
              <a:gd name="connsiteY92" fmla="*/ 3176692 h 3482342"/>
              <a:gd name="connsiteX93" fmla="*/ 1190384 w 12192000"/>
              <a:gd name="connsiteY93" fmla="*/ 3203504 h 3482342"/>
              <a:gd name="connsiteX94" fmla="*/ 1094537 w 12192000"/>
              <a:gd name="connsiteY94" fmla="*/ 3229469 h 3482342"/>
              <a:gd name="connsiteX95" fmla="*/ 779276 w 12192000"/>
              <a:gd name="connsiteY95" fmla="*/ 3327290 h 3482342"/>
              <a:gd name="connsiteX96" fmla="*/ 600378 w 12192000"/>
              <a:gd name="connsiteY96" fmla="*/ 3335250 h 3482342"/>
              <a:gd name="connsiteX97" fmla="*/ 493457 w 12192000"/>
              <a:gd name="connsiteY97" fmla="*/ 3365044 h 3482342"/>
              <a:gd name="connsiteX98" fmla="*/ 349402 w 12192000"/>
              <a:gd name="connsiteY98" fmla="*/ 3380897 h 3482342"/>
              <a:gd name="connsiteX99" fmla="*/ 192183 w 12192000"/>
              <a:gd name="connsiteY99" fmla="*/ 3460075 h 3482342"/>
              <a:gd name="connsiteX100" fmla="*/ 46713 w 12192000"/>
              <a:gd name="connsiteY100" fmla="*/ 3462986 h 3482342"/>
              <a:gd name="connsiteX101" fmla="*/ 2765 w 12192000"/>
              <a:gd name="connsiteY101" fmla="*/ 3480770 h 3482342"/>
              <a:gd name="connsiteX102" fmla="*/ 0 w 12192000"/>
              <a:gd name="connsiteY102" fmla="*/ 3482342 h 3482342"/>
              <a:gd name="connsiteX103" fmla="*/ 0 w 12192000"/>
              <a:gd name="connsiteY10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39869 w 12192000"/>
              <a:gd name="connsiteY19" fmla="*/ 1126133 h 3482342"/>
              <a:gd name="connsiteX20" fmla="*/ 11003287 w 12192000"/>
              <a:gd name="connsiteY20" fmla="*/ 1243468 h 3482342"/>
              <a:gd name="connsiteX21" fmla="*/ 10815658 w 12192000"/>
              <a:gd name="connsiteY21" fmla="*/ 1287849 h 3482342"/>
              <a:gd name="connsiteX22" fmla="*/ 10635456 w 12192000"/>
              <a:gd name="connsiteY22" fmla="*/ 1337688 h 3482342"/>
              <a:gd name="connsiteX23" fmla="*/ 10629954 w 12192000"/>
              <a:gd name="connsiteY23" fmla="*/ 1330628 h 3482342"/>
              <a:gd name="connsiteX24" fmla="*/ 10623883 w 12192000"/>
              <a:gd name="connsiteY24" fmla="*/ 1332776 h 3482342"/>
              <a:gd name="connsiteX25" fmla="*/ 10622090 w 12192000"/>
              <a:gd name="connsiteY25" fmla="*/ 1341385 h 3482342"/>
              <a:gd name="connsiteX26" fmla="*/ 10573203 w 12192000"/>
              <a:gd name="connsiteY26" fmla="*/ 1351996 h 3482342"/>
              <a:gd name="connsiteX27" fmla="*/ 10513263 w 12192000"/>
              <a:gd name="connsiteY27" fmla="*/ 1350756 h 3482342"/>
              <a:gd name="connsiteX28" fmla="*/ 10464012 w 12192000"/>
              <a:gd name="connsiteY28" fmla="*/ 1391778 h 3482342"/>
              <a:gd name="connsiteX29" fmla="*/ 10405409 w 12192000"/>
              <a:gd name="connsiteY29" fmla="*/ 1422789 h 3482342"/>
              <a:gd name="connsiteX30" fmla="*/ 10370530 w 12192000"/>
              <a:gd name="connsiteY30" fmla="*/ 1441596 h 3482342"/>
              <a:gd name="connsiteX31" fmla="*/ 10264922 w 12192000"/>
              <a:gd name="connsiteY31" fmla="*/ 1472107 h 3482342"/>
              <a:gd name="connsiteX32" fmla="*/ 10058690 w 12192000"/>
              <a:gd name="connsiteY32" fmla="*/ 1474888 h 3482342"/>
              <a:gd name="connsiteX33" fmla="*/ 10004424 w 12192000"/>
              <a:gd name="connsiteY33" fmla="*/ 1489801 h 3482342"/>
              <a:gd name="connsiteX34" fmla="*/ 9999951 w 12192000"/>
              <a:gd name="connsiteY34" fmla="*/ 1499127 h 3482342"/>
              <a:gd name="connsiteX35" fmla="*/ 9845462 w 12192000"/>
              <a:gd name="connsiteY35" fmla="*/ 1548192 h 3482342"/>
              <a:gd name="connsiteX36" fmla="*/ 9736156 w 12192000"/>
              <a:gd name="connsiteY36" fmla="*/ 1581928 h 3482342"/>
              <a:gd name="connsiteX37" fmla="*/ 9693355 w 12192000"/>
              <a:gd name="connsiteY37" fmla="*/ 1602632 h 3482342"/>
              <a:gd name="connsiteX38" fmla="*/ 9664242 w 12192000"/>
              <a:gd name="connsiteY38" fmla="*/ 1622075 h 3482342"/>
              <a:gd name="connsiteX39" fmla="*/ 9579195 w 12192000"/>
              <a:gd name="connsiteY39" fmla="*/ 1648017 h 3482342"/>
              <a:gd name="connsiteX40" fmla="*/ 9433652 w 12192000"/>
              <a:gd name="connsiteY40" fmla="*/ 1681174 h 3482342"/>
              <a:gd name="connsiteX41" fmla="*/ 9403775 w 12192000"/>
              <a:gd name="connsiteY41" fmla="*/ 1690403 h 3482342"/>
              <a:gd name="connsiteX42" fmla="*/ 9382503 w 12192000"/>
              <a:gd name="connsiteY42" fmla="*/ 1706957 h 3482342"/>
              <a:gd name="connsiteX43" fmla="*/ 9381410 w 12192000"/>
              <a:gd name="connsiteY43" fmla="*/ 1718312 h 3482342"/>
              <a:gd name="connsiteX44" fmla="*/ 9365685 w 12192000"/>
              <a:gd name="connsiteY44" fmla="*/ 1724772 h 3482342"/>
              <a:gd name="connsiteX45" fmla="*/ 9278020 w 12192000"/>
              <a:gd name="connsiteY45" fmla="*/ 1741161 h 3482342"/>
              <a:gd name="connsiteX46" fmla="*/ 9217145 w 12192000"/>
              <a:gd name="connsiteY46" fmla="*/ 1771195 h 3482342"/>
              <a:gd name="connsiteX47" fmla="*/ 8955875 w 12192000"/>
              <a:gd name="connsiteY47" fmla="*/ 1796806 h 3482342"/>
              <a:gd name="connsiteX48" fmla="*/ 8648415 w 12192000"/>
              <a:gd name="connsiteY48" fmla="*/ 1878623 h 3482342"/>
              <a:gd name="connsiteX49" fmla="*/ 8524524 w 12192000"/>
              <a:gd name="connsiteY49" fmla="*/ 1902425 h 3482342"/>
              <a:gd name="connsiteX50" fmla="*/ 8436742 w 12192000"/>
              <a:gd name="connsiteY50" fmla="*/ 1923967 h 3482342"/>
              <a:gd name="connsiteX51" fmla="*/ 8345228 w 12192000"/>
              <a:gd name="connsiteY51" fmla="*/ 1939822 h 3482342"/>
              <a:gd name="connsiteX52" fmla="*/ 8236214 w 12192000"/>
              <a:gd name="connsiteY52" fmla="*/ 1909725 h 3482342"/>
              <a:gd name="connsiteX53" fmla="*/ 8132104 w 12192000"/>
              <a:gd name="connsiteY53" fmla="*/ 1895727 h 3482342"/>
              <a:gd name="connsiteX54" fmla="*/ 7918078 w 12192000"/>
              <a:gd name="connsiteY54" fmla="*/ 1862668 h 3482342"/>
              <a:gd name="connsiteX55" fmla="*/ 7817899 w 12192000"/>
              <a:gd name="connsiteY55" fmla="*/ 1862176 h 3482342"/>
              <a:gd name="connsiteX56" fmla="*/ 7768994 w 12192000"/>
              <a:gd name="connsiteY56" fmla="*/ 1855721 h 3482342"/>
              <a:gd name="connsiteX57" fmla="*/ 7618027 w 12192000"/>
              <a:gd name="connsiteY57" fmla="*/ 1830959 h 3482342"/>
              <a:gd name="connsiteX58" fmla="*/ 7449425 w 12192000"/>
              <a:gd name="connsiteY58" fmla="*/ 1810910 h 3482342"/>
              <a:gd name="connsiteX59" fmla="*/ 7342915 w 12192000"/>
              <a:gd name="connsiteY59" fmla="*/ 1819827 h 3482342"/>
              <a:gd name="connsiteX60" fmla="*/ 7255191 w 12192000"/>
              <a:gd name="connsiteY60" fmla="*/ 1834354 h 3482342"/>
              <a:gd name="connsiteX61" fmla="*/ 7131205 w 12192000"/>
              <a:gd name="connsiteY61" fmla="*/ 1845557 h 3482342"/>
              <a:gd name="connsiteX62" fmla="*/ 6917124 w 12192000"/>
              <a:gd name="connsiteY62" fmla="*/ 1837109 h 3482342"/>
              <a:gd name="connsiteX63" fmla="*/ 6837145 w 12192000"/>
              <a:gd name="connsiteY63" fmla="*/ 1870724 h 3482342"/>
              <a:gd name="connsiteX64" fmla="*/ 6753991 w 12192000"/>
              <a:gd name="connsiteY64" fmla="*/ 1860969 h 3482342"/>
              <a:gd name="connsiteX65" fmla="*/ 6727754 w 12192000"/>
              <a:gd name="connsiteY65" fmla="*/ 1882372 h 3482342"/>
              <a:gd name="connsiteX66" fmla="*/ 6723371 w 12192000"/>
              <a:gd name="connsiteY66" fmla="*/ 1886494 h 3482342"/>
              <a:gd name="connsiteX67" fmla="*/ 6702779 w 12192000"/>
              <a:gd name="connsiteY67" fmla="*/ 1893601 h 3482342"/>
              <a:gd name="connsiteX68" fmla="*/ 6700779 w 12192000"/>
              <a:gd name="connsiteY68" fmla="*/ 1907344 h 3482342"/>
              <a:gd name="connsiteX69" fmla="*/ 6672513 w 12192000"/>
              <a:gd name="connsiteY69" fmla="*/ 1926452 h 3482342"/>
              <a:gd name="connsiteX70" fmla="*/ 6633549 w 12192000"/>
              <a:gd name="connsiteY70" fmla="*/ 1936255 h 3482342"/>
              <a:gd name="connsiteX71" fmla="*/ 6444344 w 12192000"/>
              <a:gd name="connsiteY71" fmla="*/ 1969663 h 3482342"/>
              <a:gd name="connsiteX72" fmla="*/ 6333446 w 12192000"/>
              <a:gd name="connsiteY72" fmla="*/ 1997163 h 3482342"/>
              <a:gd name="connsiteX73" fmla="*/ 6294933 w 12192000"/>
              <a:gd name="connsiteY73" fmla="*/ 2019412 h 3482342"/>
              <a:gd name="connsiteX74" fmla="*/ 6238719 w 12192000"/>
              <a:gd name="connsiteY74" fmla="*/ 2042547 h 3482342"/>
              <a:gd name="connsiteX75" fmla="*/ 6142310 w 12192000"/>
              <a:gd name="connsiteY75" fmla="*/ 2092510 h 3482342"/>
              <a:gd name="connsiteX76" fmla="*/ 6007916 w 12192000"/>
              <a:gd name="connsiteY76" fmla="*/ 2143752 h 3482342"/>
              <a:gd name="connsiteX77" fmla="*/ 5894610 w 12192000"/>
              <a:gd name="connsiteY77" fmla="*/ 2130684 h 3482342"/>
              <a:gd name="connsiteX78" fmla="*/ 5817682 w 12192000"/>
              <a:gd name="connsiteY78" fmla="*/ 2157358 h 3482342"/>
              <a:gd name="connsiteX79" fmla="*/ 5591469 w 12192000"/>
              <a:gd name="connsiteY79" fmla="*/ 2178389 h 3482342"/>
              <a:gd name="connsiteX80" fmla="*/ 5414282 w 12192000"/>
              <a:gd name="connsiteY80" fmla="*/ 2183070 h 3482342"/>
              <a:gd name="connsiteX81" fmla="*/ 5368369 w 12192000"/>
              <a:gd name="connsiteY81" fmla="*/ 2204272 h 3482342"/>
              <a:gd name="connsiteX82" fmla="*/ 5291263 w 12192000"/>
              <a:gd name="connsiteY82" fmla="*/ 2239182 h 3482342"/>
              <a:gd name="connsiteX83" fmla="*/ 5240857 w 12192000"/>
              <a:gd name="connsiteY83" fmla="*/ 2289444 h 3482342"/>
              <a:gd name="connsiteX84" fmla="*/ 5173523 w 12192000"/>
              <a:gd name="connsiteY84" fmla="*/ 2309057 h 3482342"/>
              <a:gd name="connsiteX85" fmla="*/ 5148543 w 12192000"/>
              <a:gd name="connsiteY85" fmla="*/ 2282356 h 3482342"/>
              <a:gd name="connsiteX86" fmla="*/ 5079548 w 12192000"/>
              <a:gd name="connsiteY86" fmla="*/ 2313485 h 3482342"/>
              <a:gd name="connsiteX87" fmla="*/ 4975908 w 12192000"/>
              <a:gd name="connsiteY87" fmla="*/ 2364128 h 3482342"/>
              <a:gd name="connsiteX88" fmla="*/ 4913723 w 12192000"/>
              <a:gd name="connsiteY88" fmla="*/ 2385265 h 3482342"/>
              <a:gd name="connsiteX89" fmla="*/ 4746485 w 12192000"/>
              <a:gd name="connsiteY89" fmla="*/ 2451769 h 3482342"/>
              <a:gd name="connsiteX90" fmla="*/ 4681588 w 12192000"/>
              <a:gd name="connsiteY90" fmla="*/ 2467494 h 3482342"/>
              <a:gd name="connsiteX91" fmla="*/ 1783655 w 12192000"/>
              <a:gd name="connsiteY91" fmla="*/ 3163860 h 3482342"/>
              <a:gd name="connsiteX92" fmla="*/ 1325955 w 12192000"/>
              <a:gd name="connsiteY92" fmla="*/ 3176692 h 3482342"/>
              <a:gd name="connsiteX93" fmla="*/ 1190384 w 12192000"/>
              <a:gd name="connsiteY93" fmla="*/ 3203504 h 3482342"/>
              <a:gd name="connsiteX94" fmla="*/ 1094537 w 12192000"/>
              <a:gd name="connsiteY94" fmla="*/ 3229469 h 3482342"/>
              <a:gd name="connsiteX95" fmla="*/ 779276 w 12192000"/>
              <a:gd name="connsiteY95" fmla="*/ 3327290 h 3482342"/>
              <a:gd name="connsiteX96" fmla="*/ 600378 w 12192000"/>
              <a:gd name="connsiteY96" fmla="*/ 3335250 h 3482342"/>
              <a:gd name="connsiteX97" fmla="*/ 493457 w 12192000"/>
              <a:gd name="connsiteY97" fmla="*/ 3365044 h 3482342"/>
              <a:gd name="connsiteX98" fmla="*/ 349402 w 12192000"/>
              <a:gd name="connsiteY98" fmla="*/ 3380897 h 3482342"/>
              <a:gd name="connsiteX99" fmla="*/ 192183 w 12192000"/>
              <a:gd name="connsiteY99" fmla="*/ 3460075 h 3482342"/>
              <a:gd name="connsiteX100" fmla="*/ 46713 w 12192000"/>
              <a:gd name="connsiteY100" fmla="*/ 3462986 h 3482342"/>
              <a:gd name="connsiteX101" fmla="*/ 2765 w 12192000"/>
              <a:gd name="connsiteY101" fmla="*/ 3480770 h 3482342"/>
              <a:gd name="connsiteX102" fmla="*/ 0 w 12192000"/>
              <a:gd name="connsiteY102" fmla="*/ 3482342 h 3482342"/>
              <a:gd name="connsiteX103" fmla="*/ 0 w 12192000"/>
              <a:gd name="connsiteY10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3986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35456 w 12192000"/>
              <a:gd name="connsiteY22" fmla="*/ 1337688 h 3482342"/>
              <a:gd name="connsiteX23" fmla="*/ 10629954 w 12192000"/>
              <a:gd name="connsiteY23" fmla="*/ 1330628 h 3482342"/>
              <a:gd name="connsiteX24" fmla="*/ 10623883 w 12192000"/>
              <a:gd name="connsiteY24" fmla="*/ 1332776 h 3482342"/>
              <a:gd name="connsiteX25" fmla="*/ 10622090 w 12192000"/>
              <a:gd name="connsiteY25" fmla="*/ 1341385 h 3482342"/>
              <a:gd name="connsiteX26" fmla="*/ 10573203 w 12192000"/>
              <a:gd name="connsiteY26" fmla="*/ 1351996 h 3482342"/>
              <a:gd name="connsiteX27" fmla="*/ 10513263 w 12192000"/>
              <a:gd name="connsiteY27" fmla="*/ 1350756 h 3482342"/>
              <a:gd name="connsiteX28" fmla="*/ 10464012 w 12192000"/>
              <a:gd name="connsiteY28" fmla="*/ 1391778 h 3482342"/>
              <a:gd name="connsiteX29" fmla="*/ 10405409 w 12192000"/>
              <a:gd name="connsiteY29" fmla="*/ 1422789 h 3482342"/>
              <a:gd name="connsiteX30" fmla="*/ 10370530 w 12192000"/>
              <a:gd name="connsiteY30" fmla="*/ 1441596 h 3482342"/>
              <a:gd name="connsiteX31" fmla="*/ 10264922 w 12192000"/>
              <a:gd name="connsiteY31" fmla="*/ 1472107 h 3482342"/>
              <a:gd name="connsiteX32" fmla="*/ 10058690 w 12192000"/>
              <a:gd name="connsiteY32" fmla="*/ 1474888 h 3482342"/>
              <a:gd name="connsiteX33" fmla="*/ 10004424 w 12192000"/>
              <a:gd name="connsiteY33" fmla="*/ 1489801 h 3482342"/>
              <a:gd name="connsiteX34" fmla="*/ 9999951 w 12192000"/>
              <a:gd name="connsiteY34" fmla="*/ 1499127 h 3482342"/>
              <a:gd name="connsiteX35" fmla="*/ 9845462 w 12192000"/>
              <a:gd name="connsiteY35" fmla="*/ 1548192 h 3482342"/>
              <a:gd name="connsiteX36" fmla="*/ 9736156 w 12192000"/>
              <a:gd name="connsiteY36" fmla="*/ 1581928 h 3482342"/>
              <a:gd name="connsiteX37" fmla="*/ 9693355 w 12192000"/>
              <a:gd name="connsiteY37" fmla="*/ 1602632 h 3482342"/>
              <a:gd name="connsiteX38" fmla="*/ 9664242 w 12192000"/>
              <a:gd name="connsiteY38" fmla="*/ 1622075 h 3482342"/>
              <a:gd name="connsiteX39" fmla="*/ 9579195 w 12192000"/>
              <a:gd name="connsiteY39" fmla="*/ 1648017 h 3482342"/>
              <a:gd name="connsiteX40" fmla="*/ 9433652 w 12192000"/>
              <a:gd name="connsiteY40" fmla="*/ 1681174 h 3482342"/>
              <a:gd name="connsiteX41" fmla="*/ 9403775 w 12192000"/>
              <a:gd name="connsiteY41" fmla="*/ 1690403 h 3482342"/>
              <a:gd name="connsiteX42" fmla="*/ 9382503 w 12192000"/>
              <a:gd name="connsiteY42" fmla="*/ 1706957 h 3482342"/>
              <a:gd name="connsiteX43" fmla="*/ 9381410 w 12192000"/>
              <a:gd name="connsiteY43" fmla="*/ 1718312 h 3482342"/>
              <a:gd name="connsiteX44" fmla="*/ 9365685 w 12192000"/>
              <a:gd name="connsiteY44" fmla="*/ 1724772 h 3482342"/>
              <a:gd name="connsiteX45" fmla="*/ 9278020 w 12192000"/>
              <a:gd name="connsiteY45" fmla="*/ 1741161 h 3482342"/>
              <a:gd name="connsiteX46" fmla="*/ 9217145 w 12192000"/>
              <a:gd name="connsiteY46" fmla="*/ 1771195 h 3482342"/>
              <a:gd name="connsiteX47" fmla="*/ 8955875 w 12192000"/>
              <a:gd name="connsiteY47" fmla="*/ 1796806 h 3482342"/>
              <a:gd name="connsiteX48" fmla="*/ 8648415 w 12192000"/>
              <a:gd name="connsiteY48" fmla="*/ 1878623 h 3482342"/>
              <a:gd name="connsiteX49" fmla="*/ 8524524 w 12192000"/>
              <a:gd name="connsiteY49" fmla="*/ 1902425 h 3482342"/>
              <a:gd name="connsiteX50" fmla="*/ 8436742 w 12192000"/>
              <a:gd name="connsiteY50" fmla="*/ 1923967 h 3482342"/>
              <a:gd name="connsiteX51" fmla="*/ 8345228 w 12192000"/>
              <a:gd name="connsiteY51" fmla="*/ 1939822 h 3482342"/>
              <a:gd name="connsiteX52" fmla="*/ 8236214 w 12192000"/>
              <a:gd name="connsiteY52" fmla="*/ 1909725 h 3482342"/>
              <a:gd name="connsiteX53" fmla="*/ 8132104 w 12192000"/>
              <a:gd name="connsiteY53" fmla="*/ 1895727 h 3482342"/>
              <a:gd name="connsiteX54" fmla="*/ 7918078 w 12192000"/>
              <a:gd name="connsiteY54" fmla="*/ 1862668 h 3482342"/>
              <a:gd name="connsiteX55" fmla="*/ 7817899 w 12192000"/>
              <a:gd name="connsiteY55" fmla="*/ 1862176 h 3482342"/>
              <a:gd name="connsiteX56" fmla="*/ 7768994 w 12192000"/>
              <a:gd name="connsiteY56" fmla="*/ 1855721 h 3482342"/>
              <a:gd name="connsiteX57" fmla="*/ 7618027 w 12192000"/>
              <a:gd name="connsiteY57" fmla="*/ 1830959 h 3482342"/>
              <a:gd name="connsiteX58" fmla="*/ 7449425 w 12192000"/>
              <a:gd name="connsiteY58" fmla="*/ 1810910 h 3482342"/>
              <a:gd name="connsiteX59" fmla="*/ 7342915 w 12192000"/>
              <a:gd name="connsiteY59" fmla="*/ 1819827 h 3482342"/>
              <a:gd name="connsiteX60" fmla="*/ 7255191 w 12192000"/>
              <a:gd name="connsiteY60" fmla="*/ 1834354 h 3482342"/>
              <a:gd name="connsiteX61" fmla="*/ 7131205 w 12192000"/>
              <a:gd name="connsiteY61" fmla="*/ 1845557 h 3482342"/>
              <a:gd name="connsiteX62" fmla="*/ 6917124 w 12192000"/>
              <a:gd name="connsiteY62" fmla="*/ 1837109 h 3482342"/>
              <a:gd name="connsiteX63" fmla="*/ 6837145 w 12192000"/>
              <a:gd name="connsiteY63" fmla="*/ 1870724 h 3482342"/>
              <a:gd name="connsiteX64" fmla="*/ 6753991 w 12192000"/>
              <a:gd name="connsiteY64" fmla="*/ 1860969 h 3482342"/>
              <a:gd name="connsiteX65" fmla="*/ 6727754 w 12192000"/>
              <a:gd name="connsiteY65" fmla="*/ 1882372 h 3482342"/>
              <a:gd name="connsiteX66" fmla="*/ 6723371 w 12192000"/>
              <a:gd name="connsiteY66" fmla="*/ 1886494 h 3482342"/>
              <a:gd name="connsiteX67" fmla="*/ 6702779 w 12192000"/>
              <a:gd name="connsiteY67" fmla="*/ 1893601 h 3482342"/>
              <a:gd name="connsiteX68" fmla="*/ 6700779 w 12192000"/>
              <a:gd name="connsiteY68" fmla="*/ 1907344 h 3482342"/>
              <a:gd name="connsiteX69" fmla="*/ 6672513 w 12192000"/>
              <a:gd name="connsiteY69" fmla="*/ 1926452 h 3482342"/>
              <a:gd name="connsiteX70" fmla="*/ 6633549 w 12192000"/>
              <a:gd name="connsiteY70" fmla="*/ 1936255 h 3482342"/>
              <a:gd name="connsiteX71" fmla="*/ 6444344 w 12192000"/>
              <a:gd name="connsiteY71" fmla="*/ 1969663 h 3482342"/>
              <a:gd name="connsiteX72" fmla="*/ 6333446 w 12192000"/>
              <a:gd name="connsiteY72" fmla="*/ 1997163 h 3482342"/>
              <a:gd name="connsiteX73" fmla="*/ 6294933 w 12192000"/>
              <a:gd name="connsiteY73" fmla="*/ 2019412 h 3482342"/>
              <a:gd name="connsiteX74" fmla="*/ 6238719 w 12192000"/>
              <a:gd name="connsiteY74" fmla="*/ 2042547 h 3482342"/>
              <a:gd name="connsiteX75" fmla="*/ 6142310 w 12192000"/>
              <a:gd name="connsiteY75" fmla="*/ 2092510 h 3482342"/>
              <a:gd name="connsiteX76" fmla="*/ 6007916 w 12192000"/>
              <a:gd name="connsiteY76" fmla="*/ 2143752 h 3482342"/>
              <a:gd name="connsiteX77" fmla="*/ 5894610 w 12192000"/>
              <a:gd name="connsiteY77" fmla="*/ 2130684 h 3482342"/>
              <a:gd name="connsiteX78" fmla="*/ 5817682 w 12192000"/>
              <a:gd name="connsiteY78" fmla="*/ 2157358 h 3482342"/>
              <a:gd name="connsiteX79" fmla="*/ 5591469 w 12192000"/>
              <a:gd name="connsiteY79" fmla="*/ 2178389 h 3482342"/>
              <a:gd name="connsiteX80" fmla="*/ 5414282 w 12192000"/>
              <a:gd name="connsiteY80" fmla="*/ 2183070 h 3482342"/>
              <a:gd name="connsiteX81" fmla="*/ 5368369 w 12192000"/>
              <a:gd name="connsiteY81" fmla="*/ 2204272 h 3482342"/>
              <a:gd name="connsiteX82" fmla="*/ 5291263 w 12192000"/>
              <a:gd name="connsiteY82" fmla="*/ 2239182 h 3482342"/>
              <a:gd name="connsiteX83" fmla="*/ 5240857 w 12192000"/>
              <a:gd name="connsiteY83" fmla="*/ 2289444 h 3482342"/>
              <a:gd name="connsiteX84" fmla="*/ 5173523 w 12192000"/>
              <a:gd name="connsiteY84" fmla="*/ 2309057 h 3482342"/>
              <a:gd name="connsiteX85" fmla="*/ 5148543 w 12192000"/>
              <a:gd name="connsiteY85" fmla="*/ 2282356 h 3482342"/>
              <a:gd name="connsiteX86" fmla="*/ 5079548 w 12192000"/>
              <a:gd name="connsiteY86" fmla="*/ 2313485 h 3482342"/>
              <a:gd name="connsiteX87" fmla="*/ 4975908 w 12192000"/>
              <a:gd name="connsiteY87" fmla="*/ 2364128 h 3482342"/>
              <a:gd name="connsiteX88" fmla="*/ 4913723 w 12192000"/>
              <a:gd name="connsiteY88" fmla="*/ 2385265 h 3482342"/>
              <a:gd name="connsiteX89" fmla="*/ 4746485 w 12192000"/>
              <a:gd name="connsiteY89" fmla="*/ 2451769 h 3482342"/>
              <a:gd name="connsiteX90" fmla="*/ 4681588 w 12192000"/>
              <a:gd name="connsiteY90" fmla="*/ 2467494 h 3482342"/>
              <a:gd name="connsiteX91" fmla="*/ 1783655 w 12192000"/>
              <a:gd name="connsiteY91" fmla="*/ 3163860 h 3482342"/>
              <a:gd name="connsiteX92" fmla="*/ 1325955 w 12192000"/>
              <a:gd name="connsiteY92" fmla="*/ 3176692 h 3482342"/>
              <a:gd name="connsiteX93" fmla="*/ 1190384 w 12192000"/>
              <a:gd name="connsiteY93" fmla="*/ 3203504 h 3482342"/>
              <a:gd name="connsiteX94" fmla="*/ 1094537 w 12192000"/>
              <a:gd name="connsiteY94" fmla="*/ 3229469 h 3482342"/>
              <a:gd name="connsiteX95" fmla="*/ 779276 w 12192000"/>
              <a:gd name="connsiteY95" fmla="*/ 3327290 h 3482342"/>
              <a:gd name="connsiteX96" fmla="*/ 600378 w 12192000"/>
              <a:gd name="connsiteY96" fmla="*/ 3335250 h 3482342"/>
              <a:gd name="connsiteX97" fmla="*/ 493457 w 12192000"/>
              <a:gd name="connsiteY97" fmla="*/ 3365044 h 3482342"/>
              <a:gd name="connsiteX98" fmla="*/ 349402 w 12192000"/>
              <a:gd name="connsiteY98" fmla="*/ 3380897 h 3482342"/>
              <a:gd name="connsiteX99" fmla="*/ 192183 w 12192000"/>
              <a:gd name="connsiteY99" fmla="*/ 3460075 h 3482342"/>
              <a:gd name="connsiteX100" fmla="*/ 46713 w 12192000"/>
              <a:gd name="connsiteY100" fmla="*/ 3462986 h 3482342"/>
              <a:gd name="connsiteX101" fmla="*/ 2765 w 12192000"/>
              <a:gd name="connsiteY101" fmla="*/ 3480770 h 3482342"/>
              <a:gd name="connsiteX102" fmla="*/ 0 w 12192000"/>
              <a:gd name="connsiteY102" fmla="*/ 3482342 h 3482342"/>
              <a:gd name="connsiteX103" fmla="*/ 0 w 12192000"/>
              <a:gd name="connsiteY10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35456 w 12192000"/>
              <a:gd name="connsiteY22" fmla="*/ 1337688 h 3482342"/>
              <a:gd name="connsiteX23" fmla="*/ 10629954 w 12192000"/>
              <a:gd name="connsiteY23" fmla="*/ 1330628 h 3482342"/>
              <a:gd name="connsiteX24" fmla="*/ 10623883 w 12192000"/>
              <a:gd name="connsiteY24" fmla="*/ 1332776 h 3482342"/>
              <a:gd name="connsiteX25" fmla="*/ 10622090 w 12192000"/>
              <a:gd name="connsiteY25" fmla="*/ 1341385 h 3482342"/>
              <a:gd name="connsiteX26" fmla="*/ 10573203 w 12192000"/>
              <a:gd name="connsiteY26" fmla="*/ 1351996 h 3482342"/>
              <a:gd name="connsiteX27" fmla="*/ 10513263 w 12192000"/>
              <a:gd name="connsiteY27" fmla="*/ 1350756 h 3482342"/>
              <a:gd name="connsiteX28" fmla="*/ 10464012 w 12192000"/>
              <a:gd name="connsiteY28" fmla="*/ 1391778 h 3482342"/>
              <a:gd name="connsiteX29" fmla="*/ 10405409 w 12192000"/>
              <a:gd name="connsiteY29" fmla="*/ 1422789 h 3482342"/>
              <a:gd name="connsiteX30" fmla="*/ 10370530 w 12192000"/>
              <a:gd name="connsiteY30" fmla="*/ 1441596 h 3482342"/>
              <a:gd name="connsiteX31" fmla="*/ 10264922 w 12192000"/>
              <a:gd name="connsiteY31" fmla="*/ 1472107 h 3482342"/>
              <a:gd name="connsiteX32" fmla="*/ 10058690 w 12192000"/>
              <a:gd name="connsiteY32" fmla="*/ 1474888 h 3482342"/>
              <a:gd name="connsiteX33" fmla="*/ 10004424 w 12192000"/>
              <a:gd name="connsiteY33" fmla="*/ 1489801 h 3482342"/>
              <a:gd name="connsiteX34" fmla="*/ 9999951 w 12192000"/>
              <a:gd name="connsiteY34" fmla="*/ 1499127 h 3482342"/>
              <a:gd name="connsiteX35" fmla="*/ 9845462 w 12192000"/>
              <a:gd name="connsiteY35" fmla="*/ 1548192 h 3482342"/>
              <a:gd name="connsiteX36" fmla="*/ 9736156 w 12192000"/>
              <a:gd name="connsiteY36" fmla="*/ 1581928 h 3482342"/>
              <a:gd name="connsiteX37" fmla="*/ 9693355 w 12192000"/>
              <a:gd name="connsiteY37" fmla="*/ 1602632 h 3482342"/>
              <a:gd name="connsiteX38" fmla="*/ 9664242 w 12192000"/>
              <a:gd name="connsiteY38" fmla="*/ 1622075 h 3482342"/>
              <a:gd name="connsiteX39" fmla="*/ 9579195 w 12192000"/>
              <a:gd name="connsiteY39" fmla="*/ 1648017 h 3482342"/>
              <a:gd name="connsiteX40" fmla="*/ 9433652 w 12192000"/>
              <a:gd name="connsiteY40" fmla="*/ 1681174 h 3482342"/>
              <a:gd name="connsiteX41" fmla="*/ 9403775 w 12192000"/>
              <a:gd name="connsiteY41" fmla="*/ 1690403 h 3482342"/>
              <a:gd name="connsiteX42" fmla="*/ 9382503 w 12192000"/>
              <a:gd name="connsiteY42" fmla="*/ 1706957 h 3482342"/>
              <a:gd name="connsiteX43" fmla="*/ 9381410 w 12192000"/>
              <a:gd name="connsiteY43" fmla="*/ 1718312 h 3482342"/>
              <a:gd name="connsiteX44" fmla="*/ 9365685 w 12192000"/>
              <a:gd name="connsiteY44" fmla="*/ 1724772 h 3482342"/>
              <a:gd name="connsiteX45" fmla="*/ 9278020 w 12192000"/>
              <a:gd name="connsiteY45" fmla="*/ 1741161 h 3482342"/>
              <a:gd name="connsiteX46" fmla="*/ 9217145 w 12192000"/>
              <a:gd name="connsiteY46" fmla="*/ 1771195 h 3482342"/>
              <a:gd name="connsiteX47" fmla="*/ 8955875 w 12192000"/>
              <a:gd name="connsiteY47" fmla="*/ 1796806 h 3482342"/>
              <a:gd name="connsiteX48" fmla="*/ 8648415 w 12192000"/>
              <a:gd name="connsiteY48" fmla="*/ 1878623 h 3482342"/>
              <a:gd name="connsiteX49" fmla="*/ 8524524 w 12192000"/>
              <a:gd name="connsiteY49" fmla="*/ 1902425 h 3482342"/>
              <a:gd name="connsiteX50" fmla="*/ 8436742 w 12192000"/>
              <a:gd name="connsiteY50" fmla="*/ 1923967 h 3482342"/>
              <a:gd name="connsiteX51" fmla="*/ 8345228 w 12192000"/>
              <a:gd name="connsiteY51" fmla="*/ 1939822 h 3482342"/>
              <a:gd name="connsiteX52" fmla="*/ 8236214 w 12192000"/>
              <a:gd name="connsiteY52" fmla="*/ 1909725 h 3482342"/>
              <a:gd name="connsiteX53" fmla="*/ 8132104 w 12192000"/>
              <a:gd name="connsiteY53" fmla="*/ 1895727 h 3482342"/>
              <a:gd name="connsiteX54" fmla="*/ 7918078 w 12192000"/>
              <a:gd name="connsiteY54" fmla="*/ 1862668 h 3482342"/>
              <a:gd name="connsiteX55" fmla="*/ 7817899 w 12192000"/>
              <a:gd name="connsiteY55" fmla="*/ 1862176 h 3482342"/>
              <a:gd name="connsiteX56" fmla="*/ 7768994 w 12192000"/>
              <a:gd name="connsiteY56" fmla="*/ 1855721 h 3482342"/>
              <a:gd name="connsiteX57" fmla="*/ 7618027 w 12192000"/>
              <a:gd name="connsiteY57" fmla="*/ 1830959 h 3482342"/>
              <a:gd name="connsiteX58" fmla="*/ 7449425 w 12192000"/>
              <a:gd name="connsiteY58" fmla="*/ 1810910 h 3482342"/>
              <a:gd name="connsiteX59" fmla="*/ 7342915 w 12192000"/>
              <a:gd name="connsiteY59" fmla="*/ 1819827 h 3482342"/>
              <a:gd name="connsiteX60" fmla="*/ 7255191 w 12192000"/>
              <a:gd name="connsiteY60" fmla="*/ 1834354 h 3482342"/>
              <a:gd name="connsiteX61" fmla="*/ 7131205 w 12192000"/>
              <a:gd name="connsiteY61" fmla="*/ 1845557 h 3482342"/>
              <a:gd name="connsiteX62" fmla="*/ 6917124 w 12192000"/>
              <a:gd name="connsiteY62" fmla="*/ 1837109 h 3482342"/>
              <a:gd name="connsiteX63" fmla="*/ 6837145 w 12192000"/>
              <a:gd name="connsiteY63" fmla="*/ 1870724 h 3482342"/>
              <a:gd name="connsiteX64" fmla="*/ 6753991 w 12192000"/>
              <a:gd name="connsiteY64" fmla="*/ 1860969 h 3482342"/>
              <a:gd name="connsiteX65" fmla="*/ 6727754 w 12192000"/>
              <a:gd name="connsiteY65" fmla="*/ 1882372 h 3482342"/>
              <a:gd name="connsiteX66" fmla="*/ 6723371 w 12192000"/>
              <a:gd name="connsiteY66" fmla="*/ 1886494 h 3482342"/>
              <a:gd name="connsiteX67" fmla="*/ 6702779 w 12192000"/>
              <a:gd name="connsiteY67" fmla="*/ 1893601 h 3482342"/>
              <a:gd name="connsiteX68" fmla="*/ 6700779 w 12192000"/>
              <a:gd name="connsiteY68" fmla="*/ 1907344 h 3482342"/>
              <a:gd name="connsiteX69" fmla="*/ 6672513 w 12192000"/>
              <a:gd name="connsiteY69" fmla="*/ 1926452 h 3482342"/>
              <a:gd name="connsiteX70" fmla="*/ 6633549 w 12192000"/>
              <a:gd name="connsiteY70" fmla="*/ 1936255 h 3482342"/>
              <a:gd name="connsiteX71" fmla="*/ 6444344 w 12192000"/>
              <a:gd name="connsiteY71" fmla="*/ 1969663 h 3482342"/>
              <a:gd name="connsiteX72" fmla="*/ 6333446 w 12192000"/>
              <a:gd name="connsiteY72" fmla="*/ 1997163 h 3482342"/>
              <a:gd name="connsiteX73" fmla="*/ 6294933 w 12192000"/>
              <a:gd name="connsiteY73" fmla="*/ 2019412 h 3482342"/>
              <a:gd name="connsiteX74" fmla="*/ 6238719 w 12192000"/>
              <a:gd name="connsiteY74" fmla="*/ 2042547 h 3482342"/>
              <a:gd name="connsiteX75" fmla="*/ 6142310 w 12192000"/>
              <a:gd name="connsiteY75" fmla="*/ 2092510 h 3482342"/>
              <a:gd name="connsiteX76" fmla="*/ 6007916 w 12192000"/>
              <a:gd name="connsiteY76" fmla="*/ 2143752 h 3482342"/>
              <a:gd name="connsiteX77" fmla="*/ 5894610 w 12192000"/>
              <a:gd name="connsiteY77" fmla="*/ 2130684 h 3482342"/>
              <a:gd name="connsiteX78" fmla="*/ 5817682 w 12192000"/>
              <a:gd name="connsiteY78" fmla="*/ 2157358 h 3482342"/>
              <a:gd name="connsiteX79" fmla="*/ 5591469 w 12192000"/>
              <a:gd name="connsiteY79" fmla="*/ 2178389 h 3482342"/>
              <a:gd name="connsiteX80" fmla="*/ 5414282 w 12192000"/>
              <a:gd name="connsiteY80" fmla="*/ 2183070 h 3482342"/>
              <a:gd name="connsiteX81" fmla="*/ 5368369 w 12192000"/>
              <a:gd name="connsiteY81" fmla="*/ 2204272 h 3482342"/>
              <a:gd name="connsiteX82" fmla="*/ 5291263 w 12192000"/>
              <a:gd name="connsiteY82" fmla="*/ 2239182 h 3482342"/>
              <a:gd name="connsiteX83" fmla="*/ 5240857 w 12192000"/>
              <a:gd name="connsiteY83" fmla="*/ 2289444 h 3482342"/>
              <a:gd name="connsiteX84" fmla="*/ 5173523 w 12192000"/>
              <a:gd name="connsiteY84" fmla="*/ 2309057 h 3482342"/>
              <a:gd name="connsiteX85" fmla="*/ 5148543 w 12192000"/>
              <a:gd name="connsiteY85" fmla="*/ 2282356 h 3482342"/>
              <a:gd name="connsiteX86" fmla="*/ 5079548 w 12192000"/>
              <a:gd name="connsiteY86" fmla="*/ 2313485 h 3482342"/>
              <a:gd name="connsiteX87" fmla="*/ 4975908 w 12192000"/>
              <a:gd name="connsiteY87" fmla="*/ 2364128 h 3482342"/>
              <a:gd name="connsiteX88" fmla="*/ 4913723 w 12192000"/>
              <a:gd name="connsiteY88" fmla="*/ 2385265 h 3482342"/>
              <a:gd name="connsiteX89" fmla="*/ 4746485 w 12192000"/>
              <a:gd name="connsiteY89" fmla="*/ 2451769 h 3482342"/>
              <a:gd name="connsiteX90" fmla="*/ 4681588 w 12192000"/>
              <a:gd name="connsiteY90" fmla="*/ 2467494 h 3482342"/>
              <a:gd name="connsiteX91" fmla="*/ 1783655 w 12192000"/>
              <a:gd name="connsiteY91" fmla="*/ 3163860 h 3482342"/>
              <a:gd name="connsiteX92" fmla="*/ 1325955 w 12192000"/>
              <a:gd name="connsiteY92" fmla="*/ 3176692 h 3482342"/>
              <a:gd name="connsiteX93" fmla="*/ 1190384 w 12192000"/>
              <a:gd name="connsiteY93" fmla="*/ 3203504 h 3482342"/>
              <a:gd name="connsiteX94" fmla="*/ 1094537 w 12192000"/>
              <a:gd name="connsiteY94" fmla="*/ 3229469 h 3482342"/>
              <a:gd name="connsiteX95" fmla="*/ 779276 w 12192000"/>
              <a:gd name="connsiteY95" fmla="*/ 3327290 h 3482342"/>
              <a:gd name="connsiteX96" fmla="*/ 600378 w 12192000"/>
              <a:gd name="connsiteY96" fmla="*/ 3335250 h 3482342"/>
              <a:gd name="connsiteX97" fmla="*/ 493457 w 12192000"/>
              <a:gd name="connsiteY97" fmla="*/ 3365044 h 3482342"/>
              <a:gd name="connsiteX98" fmla="*/ 349402 w 12192000"/>
              <a:gd name="connsiteY98" fmla="*/ 3380897 h 3482342"/>
              <a:gd name="connsiteX99" fmla="*/ 192183 w 12192000"/>
              <a:gd name="connsiteY99" fmla="*/ 3460075 h 3482342"/>
              <a:gd name="connsiteX100" fmla="*/ 46713 w 12192000"/>
              <a:gd name="connsiteY100" fmla="*/ 3462986 h 3482342"/>
              <a:gd name="connsiteX101" fmla="*/ 2765 w 12192000"/>
              <a:gd name="connsiteY101" fmla="*/ 3480770 h 3482342"/>
              <a:gd name="connsiteX102" fmla="*/ 0 w 12192000"/>
              <a:gd name="connsiteY102" fmla="*/ 3482342 h 3482342"/>
              <a:gd name="connsiteX103" fmla="*/ 0 w 12192000"/>
              <a:gd name="connsiteY10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35456 w 12192000"/>
              <a:gd name="connsiteY22" fmla="*/ 1337688 h 3482342"/>
              <a:gd name="connsiteX23" fmla="*/ 10629954 w 12192000"/>
              <a:gd name="connsiteY23" fmla="*/ 1330628 h 3482342"/>
              <a:gd name="connsiteX24" fmla="*/ 10623883 w 12192000"/>
              <a:gd name="connsiteY24" fmla="*/ 1332776 h 3482342"/>
              <a:gd name="connsiteX25" fmla="*/ 10573203 w 12192000"/>
              <a:gd name="connsiteY25" fmla="*/ 1351996 h 3482342"/>
              <a:gd name="connsiteX26" fmla="*/ 10513263 w 12192000"/>
              <a:gd name="connsiteY26" fmla="*/ 1350756 h 3482342"/>
              <a:gd name="connsiteX27" fmla="*/ 10464012 w 12192000"/>
              <a:gd name="connsiteY27" fmla="*/ 1391778 h 3482342"/>
              <a:gd name="connsiteX28" fmla="*/ 10405409 w 12192000"/>
              <a:gd name="connsiteY28" fmla="*/ 1422789 h 3482342"/>
              <a:gd name="connsiteX29" fmla="*/ 10370530 w 12192000"/>
              <a:gd name="connsiteY29" fmla="*/ 1441596 h 3482342"/>
              <a:gd name="connsiteX30" fmla="*/ 10264922 w 12192000"/>
              <a:gd name="connsiteY30" fmla="*/ 1472107 h 3482342"/>
              <a:gd name="connsiteX31" fmla="*/ 10058690 w 12192000"/>
              <a:gd name="connsiteY31" fmla="*/ 1474888 h 3482342"/>
              <a:gd name="connsiteX32" fmla="*/ 10004424 w 12192000"/>
              <a:gd name="connsiteY32" fmla="*/ 1489801 h 3482342"/>
              <a:gd name="connsiteX33" fmla="*/ 9999951 w 12192000"/>
              <a:gd name="connsiteY33" fmla="*/ 1499127 h 3482342"/>
              <a:gd name="connsiteX34" fmla="*/ 9845462 w 12192000"/>
              <a:gd name="connsiteY34" fmla="*/ 1548192 h 3482342"/>
              <a:gd name="connsiteX35" fmla="*/ 9736156 w 12192000"/>
              <a:gd name="connsiteY35" fmla="*/ 1581928 h 3482342"/>
              <a:gd name="connsiteX36" fmla="*/ 9693355 w 12192000"/>
              <a:gd name="connsiteY36" fmla="*/ 1602632 h 3482342"/>
              <a:gd name="connsiteX37" fmla="*/ 9664242 w 12192000"/>
              <a:gd name="connsiteY37" fmla="*/ 1622075 h 3482342"/>
              <a:gd name="connsiteX38" fmla="*/ 9579195 w 12192000"/>
              <a:gd name="connsiteY38" fmla="*/ 1648017 h 3482342"/>
              <a:gd name="connsiteX39" fmla="*/ 9433652 w 12192000"/>
              <a:gd name="connsiteY39" fmla="*/ 1681174 h 3482342"/>
              <a:gd name="connsiteX40" fmla="*/ 9403775 w 12192000"/>
              <a:gd name="connsiteY40" fmla="*/ 1690403 h 3482342"/>
              <a:gd name="connsiteX41" fmla="*/ 9382503 w 12192000"/>
              <a:gd name="connsiteY41" fmla="*/ 1706957 h 3482342"/>
              <a:gd name="connsiteX42" fmla="*/ 9381410 w 12192000"/>
              <a:gd name="connsiteY42" fmla="*/ 1718312 h 3482342"/>
              <a:gd name="connsiteX43" fmla="*/ 9365685 w 12192000"/>
              <a:gd name="connsiteY43" fmla="*/ 1724772 h 3482342"/>
              <a:gd name="connsiteX44" fmla="*/ 9278020 w 12192000"/>
              <a:gd name="connsiteY44" fmla="*/ 1741161 h 3482342"/>
              <a:gd name="connsiteX45" fmla="*/ 9217145 w 12192000"/>
              <a:gd name="connsiteY45" fmla="*/ 1771195 h 3482342"/>
              <a:gd name="connsiteX46" fmla="*/ 8955875 w 12192000"/>
              <a:gd name="connsiteY46" fmla="*/ 1796806 h 3482342"/>
              <a:gd name="connsiteX47" fmla="*/ 8648415 w 12192000"/>
              <a:gd name="connsiteY47" fmla="*/ 1878623 h 3482342"/>
              <a:gd name="connsiteX48" fmla="*/ 8524524 w 12192000"/>
              <a:gd name="connsiteY48" fmla="*/ 1902425 h 3482342"/>
              <a:gd name="connsiteX49" fmla="*/ 8436742 w 12192000"/>
              <a:gd name="connsiteY49" fmla="*/ 1923967 h 3482342"/>
              <a:gd name="connsiteX50" fmla="*/ 8345228 w 12192000"/>
              <a:gd name="connsiteY50" fmla="*/ 1939822 h 3482342"/>
              <a:gd name="connsiteX51" fmla="*/ 8236214 w 12192000"/>
              <a:gd name="connsiteY51" fmla="*/ 1909725 h 3482342"/>
              <a:gd name="connsiteX52" fmla="*/ 8132104 w 12192000"/>
              <a:gd name="connsiteY52" fmla="*/ 1895727 h 3482342"/>
              <a:gd name="connsiteX53" fmla="*/ 7918078 w 12192000"/>
              <a:gd name="connsiteY53" fmla="*/ 1862668 h 3482342"/>
              <a:gd name="connsiteX54" fmla="*/ 7817899 w 12192000"/>
              <a:gd name="connsiteY54" fmla="*/ 1862176 h 3482342"/>
              <a:gd name="connsiteX55" fmla="*/ 7768994 w 12192000"/>
              <a:gd name="connsiteY55" fmla="*/ 1855721 h 3482342"/>
              <a:gd name="connsiteX56" fmla="*/ 7618027 w 12192000"/>
              <a:gd name="connsiteY56" fmla="*/ 1830959 h 3482342"/>
              <a:gd name="connsiteX57" fmla="*/ 7449425 w 12192000"/>
              <a:gd name="connsiteY57" fmla="*/ 1810910 h 3482342"/>
              <a:gd name="connsiteX58" fmla="*/ 7342915 w 12192000"/>
              <a:gd name="connsiteY58" fmla="*/ 1819827 h 3482342"/>
              <a:gd name="connsiteX59" fmla="*/ 7255191 w 12192000"/>
              <a:gd name="connsiteY59" fmla="*/ 1834354 h 3482342"/>
              <a:gd name="connsiteX60" fmla="*/ 7131205 w 12192000"/>
              <a:gd name="connsiteY60" fmla="*/ 1845557 h 3482342"/>
              <a:gd name="connsiteX61" fmla="*/ 6917124 w 12192000"/>
              <a:gd name="connsiteY61" fmla="*/ 1837109 h 3482342"/>
              <a:gd name="connsiteX62" fmla="*/ 6837145 w 12192000"/>
              <a:gd name="connsiteY62" fmla="*/ 1870724 h 3482342"/>
              <a:gd name="connsiteX63" fmla="*/ 6753991 w 12192000"/>
              <a:gd name="connsiteY63" fmla="*/ 1860969 h 3482342"/>
              <a:gd name="connsiteX64" fmla="*/ 6727754 w 12192000"/>
              <a:gd name="connsiteY64" fmla="*/ 1882372 h 3482342"/>
              <a:gd name="connsiteX65" fmla="*/ 6723371 w 12192000"/>
              <a:gd name="connsiteY65" fmla="*/ 1886494 h 3482342"/>
              <a:gd name="connsiteX66" fmla="*/ 6702779 w 12192000"/>
              <a:gd name="connsiteY66" fmla="*/ 1893601 h 3482342"/>
              <a:gd name="connsiteX67" fmla="*/ 6700779 w 12192000"/>
              <a:gd name="connsiteY67" fmla="*/ 1907344 h 3482342"/>
              <a:gd name="connsiteX68" fmla="*/ 6672513 w 12192000"/>
              <a:gd name="connsiteY68" fmla="*/ 1926452 h 3482342"/>
              <a:gd name="connsiteX69" fmla="*/ 6633549 w 12192000"/>
              <a:gd name="connsiteY69" fmla="*/ 1936255 h 3482342"/>
              <a:gd name="connsiteX70" fmla="*/ 6444344 w 12192000"/>
              <a:gd name="connsiteY70" fmla="*/ 1969663 h 3482342"/>
              <a:gd name="connsiteX71" fmla="*/ 6333446 w 12192000"/>
              <a:gd name="connsiteY71" fmla="*/ 1997163 h 3482342"/>
              <a:gd name="connsiteX72" fmla="*/ 6294933 w 12192000"/>
              <a:gd name="connsiteY72" fmla="*/ 2019412 h 3482342"/>
              <a:gd name="connsiteX73" fmla="*/ 6238719 w 12192000"/>
              <a:gd name="connsiteY73" fmla="*/ 2042547 h 3482342"/>
              <a:gd name="connsiteX74" fmla="*/ 6142310 w 12192000"/>
              <a:gd name="connsiteY74" fmla="*/ 2092510 h 3482342"/>
              <a:gd name="connsiteX75" fmla="*/ 6007916 w 12192000"/>
              <a:gd name="connsiteY75" fmla="*/ 2143752 h 3482342"/>
              <a:gd name="connsiteX76" fmla="*/ 5894610 w 12192000"/>
              <a:gd name="connsiteY76" fmla="*/ 2130684 h 3482342"/>
              <a:gd name="connsiteX77" fmla="*/ 5817682 w 12192000"/>
              <a:gd name="connsiteY77" fmla="*/ 2157358 h 3482342"/>
              <a:gd name="connsiteX78" fmla="*/ 5591469 w 12192000"/>
              <a:gd name="connsiteY78" fmla="*/ 2178389 h 3482342"/>
              <a:gd name="connsiteX79" fmla="*/ 5414282 w 12192000"/>
              <a:gd name="connsiteY79" fmla="*/ 2183070 h 3482342"/>
              <a:gd name="connsiteX80" fmla="*/ 5368369 w 12192000"/>
              <a:gd name="connsiteY80" fmla="*/ 2204272 h 3482342"/>
              <a:gd name="connsiteX81" fmla="*/ 5291263 w 12192000"/>
              <a:gd name="connsiteY81" fmla="*/ 2239182 h 3482342"/>
              <a:gd name="connsiteX82" fmla="*/ 5240857 w 12192000"/>
              <a:gd name="connsiteY82" fmla="*/ 2289444 h 3482342"/>
              <a:gd name="connsiteX83" fmla="*/ 5173523 w 12192000"/>
              <a:gd name="connsiteY83" fmla="*/ 2309057 h 3482342"/>
              <a:gd name="connsiteX84" fmla="*/ 5148543 w 12192000"/>
              <a:gd name="connsiteY84" fmla="*/ 2282356 h 3482342"/>
              <a:gd name="connsiteX85" fmla="*/ 5079548 w 12192000"/>
              <a:gd name="connsiteY85" fmla="*/ 2313485 h 3482342"/>
              <a:gd name="connsiteX86" fmla="*/ 4975908 w 12192000"/>
              <a:gd name="connsiteY86" fmla="*/ 2364128 h 3482342"/>
              <a:gd name="connsiteX87" fmla="*/ 4913723 w 12192000"/>
              <a:gd name="connsiteY87" fmla="*/ 2385265 h 3482342"/>
              <a:gd name="connsiteX88" fmla="*/ 4746485 w 12192000"/>
              <a:gd name="connsiteY88" fmla="*/ 2451769 h 3482342"/>
              <a:gd name="connsiteX89" fmla="*/ 4681588 w 12192000"/>
              <a:gd name="connsiteY89" fmla="*/ 2467494 h 3482342"/>
              <a:gd name="connsiteX90" fmla="*/ 1783655 w 12192000"/>
              <a:gd name="connsiteY90" fmla="*/ 3163860 h 3482342"/>
              <a:gd name="connsiteX91" fmla="*/ 1325955 w 12192000"/>
              <a:gd name="connsiteY91" fmla="*/ 3176692 h 3482342"/>
              <a:gd name="connsiteX92" fmla="*/ 1190384 w 12192000"/>
              <a:gd name="connsiteY92" fmla="*/ 3203504 h 3482342"/>
              <a:gd name="connsiteX93" fmla="*/ 1094537 w 12192000"/>
              <a:gd name="connsiteY93" fmla="*/ 3229469 h 3482342"/>
              <a:gd name="connsiteX94" fmla="*/ 779276 w 12192000"/>
              <a:gd name="connsiteY94" fmla="*/ 3327290 h 3482342"/>
              <a:gd name="connsiteX95" fmla="*/ 600378 w 12192000"/>
              <a:gd name="connsiteY95" fmla="*/ 3335250 h 3482342"/>
              <a:gd name="connsiteX96" fmla="*/ 493457 w 12192000"/>
              <a:gd name="connsiteY96" fmla="*/ 3365044 h 3482342"/>
              <a:gd name="connsiteX97" fmla="*/ 349402 w 12192000"/>
              <a:gd name="connsiteY97" fmla="*/ 3380897 h 3482342"/>
              <a:gd name="connsiteX98" fmla="*/ 192183 w 12192000"/>
              <a:gd name="connsiteY98" fmla="*/ 3460075 h 3482342"/>
              <a:gd name="connsiteX99" fmla="*/ 46713 w 12192000"/>
              <a:gd name="connsiteY99" fmla="*/ 3462986 h 3482342"/>
              <a:gd name="connsiteX100" fmla="*/ 2765 w 12192000"/>
              <a:gd name="connsiteY100" fmla="*/ 3480770 h 3482342"/>
              <a:gd name="connsiteX101" fmla="*/ 0 w 12192000"/>
              <a:gd name="connsiteY101" fmla="*/ 3482342 h 3482342"/>
              <a:gd name="connsiteX102" fmla="*/ 0 w 12192000"/>
              <a:gd name="connsiteY102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35456 w 12192000"/>
              <a:gd name="connsiteY22" fmla="*/ 1337688 h 3482342"/>
              <a:gd name="connsiteX23" fmla="*/ 10629954 w 12192000"/>
              <a:gd name="connsiteY23" fmla="*/ 13306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524524 w 12192000"/>
              <a:gd name="connsiteY47" fmla="*/ 1902425 h 3482342"/>
              <a:gd name="connsiteX48" fmla="*/ 8436742 w 12192000"/>
              <a:gd name="connsiteY48" fmla="*/ 1923967 h 3482342"/>
              <a:gd name="connsiteX49" fmla="*/ 8345228 w 12192000"/>
              <a:gd name="connsiteY49" fmla="*/ 1939822 h 3482342"/>
              <a:gd name="connsiteX50" fmla="*/ 8236214 w 12192000"/>
              <a:gd name="connsiteY50" fmla="*/ 1909725 h 3482342"/>
              <a:gd name="connsiteX51" fmla="*/ 8132104 w 12192000"/>
              <a:gd name="connsiteY51" fmla="*/ 1895727 h 3482342"/>
              <a:gd name="connsiteX52" fmla="*/ 7918078 w 12192000"/>
              <a:gd name="connsiteY52" fmla="*/ 1862668 h 3482342"/>
              <a:gd name="connsiteX53" fmla="*/ 7817899 w 12192000"/>
              <a:gd name="connsiteY53" fmla="*/ 1862176 h 3482342"/>
              <a:gd name="connsiteX54" fmla="*/ 7768994 w 12192000"/>
              <a:gd name="connsiteY54" fmla="*/ 1855721 h 3482342"/>
              <a:gd name="connsiteX55" fmla="*/ 7618027 w 12192000"/>
              <a:gd name="connsiteY55" fmla="*/ 1830959 h 3482342"/>
              <a:gd name="connsiteX56" fmla="*/ 7449425 w 12192000"/>
              <a:gd name="connsiteY56" fmla="*/ 1810910 h 3482342"/>
              <a:gd name="connsiteX57" fmla="*/ 7342915 w 12192000"/>
              <a:gd name="connsiteY57" fmla="*/ 1819827 h 3482342"/>
              <a:gd name="connsiteX58" fmla="*/ 7255191 w 12192000"/>
              <a:gd name="connsiteY58" fmla="*/ 1834354 h 3482342"/>
              <a:gd name="connsiteX59" fmla="*/ 7131205 w 12192000"/>
              <a:gd name="connsiteY59" fmla="*/ 1845557 h 3482342"/>
              <a:gd name="connsiteX60" fmla="*/ 6917124 w 12192000"/>
              <a:gd name="connsiteY60" fmla="*/ 1837109 h 3482342"/>
              <a:gd name="connsiteX61" fmla="*/ 6837145 w 12192000"/>
              <a:gd name="connsiteY61" fmla="*/ 1870724 h 3482342"/>
              <a:gd name="connsiteX62" fmla="*/ 6753991 w 12192000"/>
              <a:gd name="connsiteY62" fmla="*/ 1860969 h 3482342"/>
              <a:gd name="connsiteX63" fmla="*/ 6727754 w 12192000"/>
              <a:gd name="connsiteY63" fmla="*/ 1882372 h 3482342"/>
              <a:gd name="connsiteX64" fmla="*/ 6723371 w 12192000"/>
              <a:gd name="connsiteY64" fmla="*/ 1886494 h 3482342"/>
              <a:gd name="connsiteX65" fmla="*/ 6702779 w 12192000"/>
              <a:gd name="connsiteY65" fmla="*/ 1893601 h 3482342"/>
              <a:gd name="connsiteX66" fmla="*/ 6700779 w 12192000"/>
              <a:gd name="connsiteY66" fmla="*/ 1907344 h 3482342"/>
              <a:gd name="connsiteX67" fmla="*/ 6672513 w 12192000"/>
              <a:gd name="connsiteY67" fmla="*/ 1926452 h 3482342"/>
              <a:gd name="connsiteX68" fmla="*/ 6633549 w 12192000"/>
              <a:gd name="connsiteY68" fmla="*/ 1936255 h 3482342"/>
              <a:gd name="connsiteX69" fmla="*/ 6444344 w 12192000"/>
              <a:gd name="connsiteY69" fmla="*/ 1969663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42310 w 12192000"/>
              <a:gd name="connsiteY73" fmla="*/ 2092510 h 3482342"/>
              <a:gd name="connsiteX74" fmla="*/ 6007916 w 12192000"/>
              <a:gd name="connsiteY74" fmla="*/ 2143752 h 3482342"/>
              <a:gd name="connsiteX75" fmla="*/ 5894610 w 12192000"/>
              <a:gd name="connsiteY75" fmla="*/ 2130684 h 3482342"/>
              <a:gd name="connsiteX76" fmla="*/ 5817682 w 12192000"/>
              <a:gd name="connsiteY76" fmla="*/ 2157358 h 3482342"/>
              <a:gd name="connsiteX77" fmla="*/ 5591469 w 12192000"/>
              <a:gd name="connsiteY77" fmla="*/ 2178389 h 3482342"/>
              <a:gd name="connsiteX78" fmla="*/ 5414282 w 12192000"/>
              <a:gd name="connsiteY78" fmla="*/ 2183070 h 3482342"/>
              <a:gd name="connsiteX79" fmla="*/ 5368369 w 12192000"/>
              <a:gd name="connsiteY79" fmla="*/ 2204272 h 3482342"/>
              <a:gd name="connsiteX80" fmla="*/ 5291263 w 12192000"/>
              <a:gd name="connsiteY80" fmla="*/ 2239182 h 3482342"/>
              <a:gd name="connsiteX81" fmla="*/ 5240857 w 12192000"/>
              <a:gd name="connsiteY81" fmla="*/ 2289444 h 3482342"/>
              <a:gd name="connsiteX82" fmla="*/ 5173523 w 12192000"/>
              <a:gd name="connsiteY82" fmla="*/ 2309057 h 3482342"/>
              <a:gd name="connsiteX83" fmla="*/ 5148543 w 12192000"/>
              <a:gd name="connsiteY83" fmla="*/ 2282356 h 3482342"/>
              <a:gd name="connsiteX84" fmla="*/ 5079548 w 12192000"/>
              <a:gd name="connsiteY84" fmla="*/ 2313485 h 3482342"/>
              <a:gd name="connsiteX85" fmla="*/ 4975908 w 12192000"/>
              <a:gd name="connsiteY85" fmla="*/ 2364128 h 3482342"/>
              <a:gd name="connsiteX86" fmla="*/ 4913723 w 12192000"/>
              <a:gd name="connsiteY86" fmla="*/ 2385265 h 3482342"/>
              <a:gd name="connsiteX87" fmla="*/ 4746485 w 12192000"/>
              <a:gd name="connsiteY87" fmla="*/ 2451769 h 3482342"/>
              <a:gd name="connsiteX88" fmla="*/ 4681588 w 12192000"/>
              <a:gd name="connsiteY88" fmla="*/ 2467494 h 3482342"/>
              <a:gd name="connsiteX89" fmla="*/ 1783655 w 12192000"/>
              <a:gd name="connsiteY89" fmla="*/ 3163860 h 3482342"/>
              <a:gd name="connsiteX90" fmla="*/ 1325955 w 12192000"/>
              <a:gd name="connsiteY90" fmla="*/ 3176692 h 3482342"/>
              <a:gd name="connsiteX91" fmla="*/ 1190384 w 12192000"/>
              <a:gd name="connsiteY91" fmla="*/ 3203504 h 3482342"/>
              <a:gd name="connsiteX92" fmla="*/ 1094537 w 12192000"/>
              <a:gd name="connsiteY92" fmla="*/ 3229469 h 3482342"/>
              <a:gd name="connsiteX93" fmla="*/ 779276 w 12192000"/>
              <a:gd name="connsiteY93" fmla="*/ 3327290 h 3482342"/>
              <a:gd name="connsiteX94" fmla="*/ 600378 w 12192000"/>
              <a:gd name="connsiteY94" fmla="*/ 3335250 h 3482342"/>
              <a:gd name="connsiteX95" fmla="*/ 493457 w 12192000"/>
              <a:gd name="connsiteY95" fmla="*/ 3365044 h 3482342"/>
              <a:gd name="connsiteX96" fmla="*/ 349402 w 12192000"/>
              <a:gd name="connsiteY96" fmla="*/ 3380897 h 3482342"/>
              <a:gd name="connsiteX97" fmla="*/ 192183 w 12192000"/>
              <a:gd name="connsiteY97" fmla="*/ 3460075 h 3482342"/>
              <a:gd name="connsiteX98" fmla="*/ 46713 w 12192000"/>
              <a:gd name="connsiteY98" fmla="*/ 3462986 h 3482342"/>
              <a:gd name="connsiteX99" fmla="*/ 2765 w 12192000"/>
              <a:gd name="connsiteY99" fmla="*/ 3480770 h 3482342"/>
              <a:gd name="connsiteX100" fmla="*/ 0 w 12192000"/>
              <a:gd name="connsiteY100" fmla="*/ 3482342 h 3482342"/>
              <a:gd name="connsiteX101" fmla="*/ 0 w 12192000"/>
              <a:gd name="connsiteY10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35456 w 12192000"/>
              <a:gd name="connsiteY22" fmla="*/ 1337688 h 3482342"/>
              <a:gd name="connsiteX23" fmla="*/ 10668054 w 12192000"/>
              <a:gd name="connsiteY23" fmla="*/ 14195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524524 w 12192000"/>
              <a:gd name="connsiteY47" fmla="*/ 1902425 h 3482342"/>
              <a:gd name="connsiteX48" fmla="*/ 8436742 w 12192000"/>
              <a:gd name="connsiteY48" fmla="*/ 1923967 h 3482342"/>
              <a:gd name="connsiteX49" fmla="*/ 8345228 w 12192000"/>
              <a:gd name="connsiteY49" fmla="*/ 1939822 h 3482342"/>
              <a:gd name="connsiteX50" fmla="*/ 8236214 w 12192000"/>
              <a:gd name="connsiteY50" fmla="*/ 1909725 h 3482342"/>
              <a:gd name="connsiteX51" fmla="*/ 8132104 w 12192000"/>
              <a:gd name="connsiteY51" fmla="*/ 1895727 h 3482342"/>
              <a:gd name="connsiteX52" fmla="*/ 7918078 w 12192000"/>
              <a:gd name="connsiteY52" fmla="*/ 1862668 h 3482342"/>
              <a:gd name="connsiteX53" fmla="*/ 7817899 w 12192000"/>
              <a:gd name="connsiteY53" fmla="*/ 1862176 h 3482342"/>
              <a:gd name="connsiteX54" fmla="*/ 7768994 w 12192000"/>
              <a:gd name="connsiteY54" fmla="*/ 1855721 h 3482342"/>
              <a:gd name="connsiteX55" fmla="*/ 7618027 w 12192000"/>
              <a:gd name="connsiteY55" fmla="*/ 1830959 h 3482342"/>
              <a:gd name="connsiteX56" fmla="*/ 7449425 w 12192000"/>
              <a:gd name="connsiteY56" fmla="*/ 1810910 h 3482342"/>
              <a:gd name="connsiteX57" fmla="*/ 7342915 w 12192000"/>
              <a:gd name="connsiteY57" fmla="*/ 1819827 h 3482342"/>
              <a:gd name="connsiteX58" fmla="*/ 7255191 w 12192000"/>
              <a:gd name="connsiteY58" fmla="*/ 1834354 h 3482342"/>
              <a:gd name="connsiteX59" fmla="*/ 7131205 w 12192000"/>
              <a:gd name="connsiteY59" fmla="*/ 1845557 h 3482342"/>
              <a:gd name="connsiteX60" fmla="*/ 6917124 w 12192000"/>
              <a:gd name="connsiteY60" fmla="*/ 1837109 h 3482342"/>
              <a:gd name="connsiteX61" fmla="*/ 6837145 w 12192000"/>
              <a:gd name="connsiteY61" fmla="*/ 1870724 h 3482342"/>
              <a:gd name="connsiteX62" fmla="*/ 6753991 w 12192000"/>
              <a:gd name="connsiteY62" fmla="*/ 1860969 h 3482342"/>
              <a:gd name="connsiteX63" fmla="*/ 6727754 w 12192000"/>
              <a:gd name="connsiteY63" fmla="*/ 1882372 h 3482342"/>
              <a:gd name="connsiteX64" fmla="*/ 6723371 w 12192000"/>
              <a:gd name="connsiteY64" fmla="*/ 1886494 h 3482342"/>
              <a:gd name="connsiteX65" fmla="*/ 6702779 w 12192000"/>
              <a:gd name="connsiteY65" fmla="*/ 1893601 h 3482342"/>
              <a:gd name="connsiteX66" fmla="*/ 6700779 w 12192000"/>
              <a:gd name="connsiteY66" fmla="*/ 1907344 h 3482342"/>
              <a:gd name="connsiteX67" fmla="*/ 6672513 w 12192000"/>
              <a:gd name="connsiteY67" fmla="*/ 1926452 h 3482342"/>
              <a:gd name="connsiteX68" fmla="*/ 6633549 w 12192000"/>
              <a:gd name="connsiteY68" fmla="*/ 1936255 h 3482342"/>
              <a:gd name="connsiteX69" fmla="*/ 6444344 w 12192000"/>
              <a:gd name="connsiteY69" fmla="*/ 1969663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42310 w 12192000"/>
              <a:gd name="connsiteY73" fmla="*/ 2092510 h 3482342"/>
              <a:gd name="connsiteX74" fmla="*/ 6007916 w 12192000"/>
              <a:gd name="connsiteY74" fmla="*/ 2143752 h 3482342"/>
              <a:gd name="connsiteX75" fmla="*/ 5894610 w 12192000"/>
              <a:gd name="connsiteY75" fmla="*/ 2130684 h 3482342"/>
              <a:gd name="connsiteX76" fmla="*/ 5817682 w 12192000"/>
              <a:gd name="connsiteY76" fmla="*/ 2157358 h 3482342"/>
              <a:gd name="connsiteX77" fmla="*/ 5591469 w 12192000"/>
              <a:gd name="connsiteY77" fmla="*/ 2178389 h 3482342"/>
              <a:gd name="connsiteX78" fmla="*/ 5414282 w 12192000"/>
              <a:gd name="connsiteY78" fmla="*/ 2183070 h 3482342"/>
              <a:gd name="connsiteX79" fmla="*/ 5368369 w 12192000"/>
              <a:gd name="connsiteY79" fmla="*/ 2204272 h 3482342"/>
              <a:gd name="connsiteX80" fmla="*/ 5291263 w 12192000"/>
              <a:gd name="connsiteY80" fmla="*/ 2239182 h 3482342"/>
              <a:gd name="connsiteX81" fmla="*/ 5240857 w 12192000"/>
              <a:gd name="connsiteY81" fmla="*/ 2289444 h 3482342"/>
              <a:gd name="connsiteX82" fmla="*/ 5173523 w 12192000"/>
              <a:gd name="connsiteY82" fmla="*/ 2309057 h 3482342"/>
              <a:gd name="connsiteX83" fmla="*/ 5148543 w 12192000"/>
              <a:gd name="connsiteY83" fmla="*/ 2282356 h 3482342"/>
              <a:gd name="connsiteX84" fmla="*/ 5079548 w 12192000"/>
              <a:gd name="connsiteY84" fmla="*/ 2313485 h 3482342"/>
              <a:gd name="connsiteX85" fmla="*/ 4975908 w 12192000"/>
              <a:gd name="connsiteY85" fmla="*/ 2364128 h 3482342"/>
              <a:gd name="connsiteX86" fmla="*/ 4913723 w 12192000"/>
              <a:gd name="connsiteY86" fmla="*/ 2385265 h 3482342"/>
              <a:gd name="connsiteX87" fmla="*/ 4746485 w 12192000"/>
              <a:gd name="connsiteY87" fmla="*/ 2451769 h 3482342"/>
              <a:gd name="connsiteX88" fmla="*/ 4681588 w 12192000"/>
              <a:gd name="connsiteY88" fmla="*/ 2467494 h 3482342"/>
              <a:gd name="connsiteX89" fmla="*/ 1783655 w 12192000"/>
              <a:gd name="connsiteY89" fmla="*/ 3163860 h 3482342"/>
              <a:gd name="connsiteX90" fmla="*/ 1325955 w 12192000"/>
              <a:gd name="connsiteY90" fmla="*/ 3176692 h 3482342"/>
              <a:gd name="connsiteX91" fmla="*/ 1190384 w 12192000"/>
              <a:gd name="connsiteY91" fmla="*/ 3203504 h 3482342"/>
              <a:gd name="connsiteX92" fmla="*/ 1094537 w 12192000"/>
              <a:gd name="connsiteY92" fmla="*/ 3229469 h 3482342"/>
              <a:gd name="connsiteX93" fmla="*/ 779276 w 12192000"/>
              <a:gd name="connsiteY93" fmla="*/ 3327290 h 3482342"/>
              <a:gd name="connsiteX94" fmla="*/ 600378 w 12192000"/>
              <a:gd name="connsiteY94" fmla="*/ 3335250 h 3482342"/>
              <a:gd name="connsiteX95" fmla="*/ 493457 w 12192000"/>
              <a:gd name="connsiteY95" fmla="*/ 3365044 h 3482342"/>
              <a:gd name="connsiteX96" fmla="*/ 349402 w 12192000"/>
              <a:gd name="connsiteY96" fmla="*/ 3380897 h 3482342"/>
              <a:gd name="connsiteX97" fmla="*/ 192183 w 12192000"/>
              <a:gd name="connsiteY97" fmla="*/ 3460075 h 3482342"/>
              <a:gd name="connsiteX98" fmla="*/ 46713 w 12192000"/>
              <a:gd name="connsiteY98" fmla="*/ 3462986 h 3482342"/>
              <a:gd name="connsiteX99" fmla="*/ 2765 w 12192000"/>
              <a:gd name="connsiteY99" fmla="*/ 3480770 h 3482342"/>
              <a:gd name="connsiteX100" fmla="*/ 0 w 12192000"/>
              <a:gd name="connsiteY100" fmla="*/ 3482342 h 3482342"/>
              <a:gd name="connsiteX101" fmla="*/ 0 w 12192000"/>
              <a:gd name="connsiteY10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68054 w 12192000"/>
              <a:gd name="connsiteY23" fmla="*/ 14195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524524 w 12192000"/>
              <a:gd name="connsiteY47" fmla="*/ 1902425 h 3482342"/>
              <a:gd name="connsiteX48" fmla="*/ 8436742 w 12192000"/>
              <a:gd name="connsiteY48" fmla="*/ 1923967 h 3482342"/>
              <a:gd name="connsiteX49" fmla="*/ 8345228 w 12192000"/>
              <a:gd name="connsiteY49" fmla="*/ 1939822 h 3482342"/>
              <a:gd name="connsiteX50" fmla="*/ 8236214 w 12192000"/>
              <a:gd name="connsiteY50" fmla="*/ 1909725 h 3482342"/>
              <a:gd name="connsiteX51" fmla="*/ 8132104 w 12192000"/>
              <a:gd name="connsiteY51" fmla="*/ 1895727 h 3482342"/>
              <a:gd name="connsiteX52" fmla="*/ 7918078 w 12192000"/>
              <a:gd name="connsiteY52" fmla="*/ 1862668 h 3482342"/>
              <a:gd name="connsiteX53" fmla="*/ 7817899 w 12192000"/>
              <a:gd name="connsiteY53" fmla="*/ 1862176 h 3482342"/>
              <a:gd name="connsiteX54" fmla="*/ 7768994 w 12192000"/>
              <a:gd name="connsiteY54" fmla="*/ 1855721 h 3482342"/>
              <a:gd name="connsiteX55" fmla="*/ 7618027 w 12192000"/>
              <a:gd name="connsiteY55" fmla="*/ 1830959 h 3482342"/>
              <a:gd name="connsiteX56" fmla="*/ 7449425 w 12192000"/>
              <a:gd name="connsiteY56" fmla="*/ 1810910 h 3482342"/>
              <a:gd name="connsiteX57" fmla="*/ 7342915 w 12192000"/>
              <a:gd name="connsiteY57" fmla="*/ 1819827 h 3482342"/>
              <a:gd name="connsiteX58" fmla="*/ 7255191 w 12192000"/>
              <a:gd name="connsiteY58" fmla="*/ 1834354 h 3482342"/>
              <a:gd name="connsiteX59" fmla="*/ 7131205 w 12192000"/>
              <a:gd name="connsiteY59" fmla="*/ 1845557 h 3482342"/>
              <a:gd name="connsiteX60" fmla="*/ 6917124 w 12192000"/>
              <a:gd name="connsiteY60" fmla="*/ 1837109 h 3482342"/>
              <a:gd name="connsiteX61" fmla="*/ 6837145 w 12192000"/>
              <a:gd name="connsiteY61" fmla="*/ 1870724 h 3482342"/>
              <a:gd name="connsiteX62" fmla="*/ 6753991 w 12192000"/>
              <a:gd name="connsiteY62" fmla="*/ 1860969 h 3482342"/>
              <a:gd name="connsiteX63" fmla="*/ 6727754 w 12192000"/>
              <a:gd name="connsiteY63" fmla="*/ 1882372 h 3482342"/>
              <a:gd name="connsiteX64" fmla="*/ 6723371 w 12192000"/>
              <a:gd name="connsiteY64" fmla="*/ 1886494 h 3482342"/>
              <a:gd name="connsiteX65" fmla="*/ 6702779 w 12192000"/>
              <a:gd name="connsiteY65" fmla="*/ 1893601 h 3482342"/>
              <a:gd name="connsiteX66" fmla="*/ 6700779 w 12192000"/>
              <a:gd name="connsiteY66" fmla="*/ 1907344 h 3482342"/>
              <a:gd name="connsiteX67" fmla="*/ 6672513 w 12192000"/>
              <a:gd name="connsiteY67" fmla="*/ 1926452 h 3482342"/>
              <a:gd name="connsiteX68" fmla="*/ 6633549 w 12192000"/>
              <a:gd name="connsiteY68" fmla="*/ 1936255 h 3482342"/>
              <a:gd name="connsiteX69" fmla="*/ 6444344 w 12192000"/>
              <a:gd name="connsiteY69" fmla="*/ 1969663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42310 w 12192000"/>
              <a:gd name="connsiteY73" fmla="*/ 2092510 h 3482342"/>
              <a:gd name="connsiteX74" fmla="*/ 6007916 w 12192000"/>
              <a:gd name="connsiteY74" fmla="*/ 2143752 h 3482342"/>
              <a:gd name="connsiteX75" fmla="*/ 5894610 w 12192000"/>
              <a:gd name="connsiteY75" fmla="*/ 2130684 h 3482342"/>
              <a:gd name="connsiteX76" fmla="*/ 5817682 w 12192000"/>
              <a:gd name="connsiteY76" fmla="*/ 2157358 h 3482342"/>
              <a:gd name="connsiteX77" fmla="*/ 5591469 w 12192000"/>
              <a:gd name="connsiteY77" fmla="*/ 2178389 h 3482342"/>
              <a:gd name="connsiteX78" fmla="*/ 5414282 w 12192000"/>
              <a:gd name="connsiteY78" fmla="*/ 2183070 h 3482342"/>
              <a:gd name="connsiteX79" fmla="*/ 5368369 w 12192000"/>
              <a:gd name="connsiteY79" fmla="*/ 2204272 h 3482342"/>
              <a:gd name="connsiteX80" fmla="*/ 5291263 w 12192000"/>
              <a:gd name="connsiteY80" fmla="*/ 2239182 h 3482342"/>
              <a:gd name="connsiteX81" fmla="*/ 5240857 w 12192000"/>
              <a:gd name="connsiteY81" fmla="*/ 2289444 h 3482342"/>
              <a:gd name="connsiteX82" fmla="*/ 5173523 w 12192000"/>
              <a:gd name="connsiteY82" fmla="*/ 2309057 h 3482342"/>
              <a:gd name="connsiteX83" fmla="*/ 5148543 w 12192000"/>
              <a:gd name="connsiteY83" fmla="*/ 2282356 h 3482342"/>
              <a:gd name="connsiteX84" fmla="*/ 5079548 w 12192000"/>
              <a:gd name="connsiteY84" fmla="*/ 2313485 h 3482342"/>
              <a:gd name="connsiteX85" fmla="*/ 4975908 w 12192000"/>
              <a:gd name="connsiteY85" fmla="*/ 2364128 h 3482342"/>
              <a:gd name="connsiteX86" fmla="*/ 4913723 w 12192000"/>
              <a:gd name="connsiteY86" fmla="*/ 2385265 h 3482342"/>
              <a:gd name="connsiteX87" fmla="*/ 4746485 w 12192000"/>
              <a:gd name="connsiteY87" fmla="*/ 2451769 h 3482342"/>
              <a:gd name="connsiteX88" fmla="*/ 4681588 w 12192000"/>
              <a:gd name="connsiteY88" fmla="*/ 2467494 h 3482342"/>
              <a:gd name="connsiteX89" fmla="*/ 1783655 w 12192000"/>
              <a:gd name="connsiteY89" fmla="*/ 3163860 h 3482342"/>
              <a:gd name="connsiteX90" fmla="*/ 1325955 w 12192000"/>
              <a:gd name="connsiteY90" fmla="*/ 3176692 h 3482342"/>
              <a:gd name="connsiteX91" fmla="*/ 1190384 w 12192000"/>
              <a:gd name="connsiteY91" fmla="*/ 3203504 h 3482342"/>
              <a:gd name="connsiteX92" fmla="*/ 1094537 w 12192000"/>
              <a:gd name="connsiteY92" fmla="*/ 3229469 h 3482342"/>
              <a:gd name="connsiteX93" fmla="*/ 779276 w 12192000"/>
              <a:gd name="connsiteY93" fmla="*/ 3327290 h 3482342"/>
              <a:gd name="connsiteX94" fmla="*/ 600378 w 12192000"/>
              <a:gd name="connsiteY94" fmla="*/ 3335250 h 3482342"/>
              <a:gd name="connsiteX95" fmla="*/ 493457 w 12192000"/>
              <a:gd name="connsiteY95" fmla="*/ 3365044 h 3482342"/>
              <a:gd name="connsiteX96" fmla="*/ 349402 w 12192000"/>
              <a:gd name="connsiteY96" fmla="*/ 3380897 h 3482342"/>
              <a:gd name="connsiteX97" fmla="*/ 192183 w 12192000"/>
              <a:gd name="connsiteY97" fmla="*/ 3460075 h 3482342"/>
              <a:gd name="connsiteX98" fmla="*/ 46713 w 12192000"/>
              <a:gd name="connsiteY98" fmla="*/ 3462986 h 3482342"/>
              <a:gd name="connsiteX99" fmla="*/ 2765 w 12192000"/>
              <a:gd name="connsiteY99" fmla="*/ 3480770 h 3482342"/>
              <a:gd name="connsiteX100" fmla="*/ 0 w 12192000"/>
              <a:gd name="connsiteY100" fmla="*/ 3482342 h 3482342"/>
              <a:gd name="connsiteX101" fmla="*/ 0 w 12192000"/>
              <a:gd name="connsiteY10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524524 w 12192000"/>
              <a:gd name="connsiteY47" fmla="*/ 1902425 h 3482342"/>
              <a:gd name="connsiteX48" fmla="*/ 8436742 w 12192000"/>
              <a:gd name="connsiteY48" fmla="*/ 1923967 h 3482342"/>
              <a:gd name="connsiteX49" fmla="*/ 8345228 w 12192000"/>
              <a:gd name="connsiteY49" fmla="*/ 1939822 h 3482342"/>
              <a:gd name="connsiteX50" fmla="*/ 8236214 w 12192000"/>
              <a:gd name="connsiteY50" fmla="*/ 1909725 h 3482342"/>
              <a:gd name="connsiteX51" fmla="*/ 8132104 w 12192000"/>
              <a:gd name="connsiteY51" fmla="*/ 1895727 h 3482342"/>
              <a:gd name="connsiteX52" fmla="*/ 7918078 w 12192000"/>
              <a:gd name="connsiteY52" fmla="*/ 1862668 h 3482342"/>
              <a:gd name="connsiteX53" fmla="*/ 7817899 w 12192000"/>
              <a:gd name="connsiteY53" fmla="*/ 1862176 h 3482342"/>
              <a:gd name="connsiteX54" fmla="*/ 7768994 w 12192000"/>
              <a:gd name="connsiteY54" fmla="*/ 1855721 h 3482342"/>
              <a:gd name="connsiteX55" fmla="*/ 7618027 w 12192000"/>
              <a:gd name="connsiteY55" fmla="*/ 1830959 h 3482342"/>
              <a:gd name="connsiteX56" fmla="*/ 7449425 w 12192000"/>
              <a:gd name="connsiteY56" fmla="*/ 1810910 h 3482342"/>
              <a:gd name="connsiteX57" fmla="*/ 7342915 w 12192000"/>
              <a:gd name="connsiteY57" fmla="*/ 1819827 h 3482342"/>
              <a:gd name="connsiteX58" fmla="*/ 7255191 w 12192000"/>
              <a:gd name="connsiteY58" fmla="*/ 1834354 h 3482342"/>
              <a:gd name="connsiteX59" fmla="*/ 7131205 w 12192000"/>
              <a:gd name="connsiteY59" fmla="*/ 1845557 h 3482342"/>
              <a:gd name="connsiteX60" fmla="*/ 6917124 w 12192000"/>
              <a:gd name="connsiteY60" fmla="*/ 1837109 h 3482342"/>
              <a:gd name="connsiteX61" fmla="*/ 6837145 w 12192000"/>
              <a:gd name="connsiteY61" fmla="*/ 1870724 h 3482342"/>
              <a:gd name="connsiteX62" fmla="*/ 6753991 w 12192000"/>
              <a:gd name="connsiteY62" fmla="*/ 1860969 h 3482342"/>
              <a:gd name="connsiteX63" fmla="*/ 6727754 w 12192000"/>
              <a:gd name="connsiteY63" fmla="*/ 1882372 h 3482342"/>
              <a:gd name="connsiteX64" fmla="*/ 6723371 w 12192000"/>
              <a:gd name="connsiteY64" fmla="*/ 1886494 h 3482342"/>
              <a:gd name="connsiteX65" fmla="*/ 6702779 w 12192000"/>
              <a:gd name="connsiteY65" fmla="*/ 1893601 h 3482342"/>
              <a:gd name="connsiteX66" fmla="*/ 6700779 w 12192000"/>
              <a:gd name="connsiteY66" fmla="*/ 1907344 h 3482342"/>
              <a:gd name="connsiteX67" fmla="*/ 6672513 w 12192000"/>
              <a:gd name="connsiteY67" fmla="*/ 1926452 h 3482342"/>
              <a:gd name="connsiteX68" fmla="*/ 6633549 w 12192000"/>
              <a:gd name="connsiteY68" fmla="*/ 1936255 h 3482342"/>
              <a:gd name="connsiteX69" fmla="*/ 6444344 w 12192000"/>
              <a:gd name="connsiteY69" fmla="*/ 1969663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42310 w 12192000"/>
              <a:gd name="connsiteY73" fmla="*/ 2092510 h 3482342"/>
              <a:gd name="connsiteX74" fmla="*/ 6007916 w 12192000"/>
              <a:gd name="connsiteY74" fmla="*/ 2143752 h 3482342"/>
              <a:gd name="connsiteX75" fmla="*/ 5894610 w 12192000"/>
              <a:gd name="connsiteY75" fmla="*/ 2130684 h 3482342"/>
              <a:gd name="connsiteX76" fmla="*/ 5817682 w 12192000"/>
              <a:gd name="connsiteY76" fmla="*/ 2157358 h 3482342"/>
              <a:gd name="connsiteX77" fmla="*/ 5591469 w 12192000"/>
              <a:gd name="connsiteY77" fmla="*/ 2178389 h 3482342"/>
              <a:gd name="connsiteX78" fmla="*/ 5414282 w 12192000"/>
              <a:gd name="connsiteY78" fmla="*/ 2183070 h 3482342"/>
              <a:gd name="connsiteX79" fmla="*/ 5368369 w 12192000"/>
              <a:gd name="connsiteY79" fmla="*/ 2204272 h 3482342"/>
              <a:gd name="connsiteX80" fmla="*/ 5291263 w 12192000"/>
              <a:gd name="connsiteY80" fmla="*/ 2239182 h 3482342"/>
              <a:gd name="connsiteX81" fmla="*/ 5240857 w 12192000"/>
              <a:gd name="connsiteY81" fmla="*/ 2289444 h 3482342"/>
              <a:gd name="connsiteX82" fmla="*/ 5173523 w 12192000"/>
              <a:gd name="connsiteY82" fmla="*/ 2309057 h 3482342"/>
              <a:gd name="connsiteX83" fmla="*/ 5148543 w 12192000"/>
              <a:gd name="connsiteY83" fmla="*/ 2282356 h 3482342"/>
              <a:gd name="connsiteX84" fmla="*/ 5079548 w 12192000"/>
              <a:gd name="connsiteY84" fmla="*/ 2313485 h 3482342"/>
              <a:gd name="connsiteX85" fmla="*/ 4975908 w 12192000"/>
              <a:gd name="connsiteY85" fmla="*/ 2364128 h 3482342"/>
              <a:gd name="connsiteX86" fmla="*/ 4913723 w 12192000"/>
              <a:gd name="connsiteY86" fmla="*/ 2385265 h 3482342"/>
              <a:gd name="connsiteX87" fmla="*/ 4746485 w 12192000"/>
              <a:gd name="connsiteY87" fmla="*/ 2451769 h 3482342"/>
              <a:gd name="connsiteX88" fmla="*/ 4681588 w 12192000"/>
              <a:gd name="connsiteY88" fmla="*/ 2467494 h 3482342"/>
              <a:gd name="connsiteX89" fmla="*/ 1783655 w 12192000"/>
              <a:gd name="connsiteY89" fmla="*/ 3163860 h 3482342"/>
              <a:gd name="connsiteX90" fmla="*/ 1325955 w 12192000"/>
              <a:gd name="connsiteY90" fmla="*/ 3176692 h 3482342"/>
              <a:gd name="connsiteX91" fmla="*/ 1190384 w 12192000"/>
              <a:gd name="connsiteY91" fmla="*/ 3203504 h 3482342"/>
              <a:gd name="connsiteX92" fmla="*/ 1094537 w 12192000"/>
              <a:gd name="connsiteY92" fmla="*/ 3229469 h 3482342"/>
              <a:gd name="connsiteX93" fmla="*/ 779276 w 12192000"/>
              <a:gd name="connsiteY93" fmla="*/ 3327290 h 3482342"/>
              <a:gd name="connsiteX94" fmla="*/ 600378 w 12192000"/>
              <a:gd name="connsiteY94" fmla="*/ 3335250 h 3482342"/>
              <a:gd name="connsiteX95" fmla="*/ 493457 w 12192000"/>
              <a:gd name="connsiteY95" fmla="*/ 3365044 h 3482342"/>
              <a:gd name="connsiteX96" fmla="*/ 349402 w 12192000"/>
              <a:gd name="connsiteY96" fmla="*/ 3380897 h 3482342"/>
              <a:gd name="connsiteX97" fmla="*/ 192183 w 12192000"/>
              <a:gd name="connsiteY97" fmla="*/ 3460075 h 3482342"/>
              <a:gd name="connsiteX98" fmla="*/ 46713 w 12192000"/>
              <a:gd name="connsiteY98" fmla="*/ 3462986 h 3482342"/>
              <a:gd name="connsiteX99" fmla="*/ 2765 w 12192000"/>
              <a:gd name="connsiteY99" fmla="*/ 3480770 h 3482342"/>
              <a:gd name="connsiteX100" fmla="*/ 0 w 12192000"/>
              <a:gd name="connsiteY100" fmla="*/ 3482342 h 3482342"/>
              <a:gd name="connsiteX101" fmla="*/ 0 w 12192000"/>
              <a:gd name="connsiteY10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524524 w 12192000"/>
              <a:gd name="connsiteY47" fmla="*/ 1902425 h 3482342"/>
              <a:gd name="connsiteX48" fmla="*/ 8436742 w 12192000"/>
              <a:gd name="connsiteY48" fmla="*/ 1923967 h 3482342"/>
              <a:gd name="connsiteX49" fmla="*/ 8236214 w 12192000"/>
              <a:gd name="connsiteY49" fmla="*/ 1909725 h 3482342"/>
              <a:gd name="connsiteX50" fmla="*/ 8132104 w 12192000"/>
              <a:gd name="connsiteY50" fmla="*/ 1895727 h 3482342"/>
              <a:gd name="connsiteX51" fmla="*/ 7918078 w 12192000"/>
              <a:gd name="connsiteY51" fmla="*/ 1862668 h 3482342"/>
              <a:gd name="connsiteX52" fmla="*/ 7817899 w 12192000"/>
              <a:gd name="connsiteY52" fmla="*/ 1862176 h 3482342"/>
              <a:gd name="connsiteX53" fmla="*/ 7768994 w 12192000"/>
              <a:gd name="connsiteY53" fmla="*/ 1855721 h 3482342"/>
              <a:gd name="connsiteX54" fmla="*/ 7618027 w 12192000"/>
              <a:gd name="connsiteY54" fmla="*/ 1830959 h 3482342"/>
              <a:gd name="connsiteX55" fmla="*/ 7449425 w 12192000"/>
              <a:gd name="connsiteY55" fmla="*/ 1810910 h 3482342"/>
              <a:gd name="connsiteX56" fmla="*/ 7342915 w 12192000"/>
              <a:gd name="connsiteY56" fmla="*/ 1819827 h 3482342"/>
              <a:gd name="connsiteX57" fmla="*/ 7255191 w 12192000"/>
              <a:gd name="connsiteY57" fmla="*/ 1834354 h 3482342"/>
              <a:gd name="connsiteX58" fmla="*/ 7131205 w 12192000"/>
              <a:gd name="connsiteY58" fmla="*/ 1845557 h 3482342"/>
              <a:gd name="connsiteX59" fmla="*/ 6917124 w 12192000"/>
              <a:gd name="connsiteY59" fmla="*/ 1837109 h 3482342"/>
              <a:gd name="connsiteX60" fmla="*/ 6837145 w 12192000"/>
              <a:gd name="connsiteY60" fmla="*/ 1870724 h 3482342"/>
              <a:gd name="connsiteX61" fmla="*/ 6753991 w 12192000"/>
              <a:gd name="connsiteY61" fmla="*/ 1860969 h 3482342"/>
              <a:gd name="connsiteX62" fmla="*/ 6727754 w 12192000"/>
              <a:gd name="connsiteY62" fmla="*/ 1882372 h 3482342"/>
              <a:gd name="connsiteX63" fmla="*/ 6723371 w 12192000"/>
              <a:gd name="connsiteY63" fmla="*/ 1886494 h 3482342"/>
              <a:gd name="connsiteX64" fmla="*/ 6702779 w 12192000"/>
              <a:gd name="connsiteY64" fmla="*/ 1893601 h 3482342"/>
              <a:gd name="connsiteX65" fmla="*/ 6700779 w 12192000"/>
              <a:gd name="connsiteY65" fmla="*/ 1907344 h 3482342"/>
              <a:gd name="connsiteX66" fmla="*/ 6672513 w 12192000"/>
              <a:gd name="connsiteY66" fmla="*/ 1926452 h 3482342"/>
              <a:gd name="connsiteX67" fmla="*/ 6633549 w 12192000"/>
              <a:gd name="connsiteY67" fmla="*/ 1936255 h 3482342"/>
              <a:gd name="connsiteX68" fmla="*/ 6444344 w 12192000"/>
              <a:gd name="connsiteY68" fmla="*/ 1969663 h 3482342"/>
              <a:gd name="connsiteX69" fmla="*/ 6333446 w 12192000"/>
              <a:gd name="connsiteY69" fmla="*/ 1997163 h 3482342"/>
              <a:gd name="connsiteX70" fmla="*/ 6294933 w 12192000"/>
              <a:gd name="connsiteY70" fmla="*/ 2019412 h 3482342"/>
              <a:gd name="connsiteX71" fmla="*/ 6238719 w 12192000"/>
              <a:gd name="connsiteY71" fmla="*/ 2042547 h 3482342"/>
              <a:gd name="connsiteX72" fmla="*/ 6142310 w 12192000"/>
              <a:gd name="connsiteY72" fmla="*/ 2092510 h 3482342"/>
              <a:gd name="connsiteX73" fmla="*/ 6007916 w 12192000"/>
              <a:gd name="connsiteY73" fmla="*/ 2143752 h 3482342"/>
              <a:gd name="connsiteX74" fmla="*/ 5894610 w 12192000"/>
              <a:gd name="connsiteY74" fmla="*/ 2130684 h 3482342"/>
              <a:gd name="connsiteX75" fmla="*/ 5817682 w 12192000"/>
              <a:gd name="connsiteY75" fmla="*/ 2157358 h 3482342"/>
              <a:gd name="connsiteX76" fmla="*/ 5591469 w 12192000"/>
              <a:gd name="connsiteY76" fmla="*/ 2178389 h 3482342"/>
              <a:gd name="connsiteX77" fmla="*/ 5414282 w 12192000"/>
              <a:gd name="connsiteY77" fmla="*/ 2183070 h 3482342"/>
              <a:gd name="connsiteX78" fmla="*/ 5368369 w 12192000"/>
              <a:gd name="connsiteY78" fmla="*/ 2204272 h 3482342"/>
              <a:gd name="connsiteX79" fmla="*/ 5291263 w 12192000"/>
              <a:gd name="connsiteY79" fmla="*/ 2239182 h 3482342"/>
              <a:gd name="connsiteX80" fmla="*/ 5240857 w 12192000"/>
              <a:gd name="connsiteY80" fmla="*/ 2289444 h 3482342"/>
              <a:gd name="connsiteX81" fmla="*/ 5173523 w 12192000"/>
              <a:gd name="connsiteY81" fmla="*/ 2309057 h 3482342"/>
              <a:gd name="connsiteX82" fmla="*/ 5148543 w 12192000"/>
              <a:gd name="connsiteY82" fmla="*/ 2282356 h 3482342"/>
              <a:gd name="connsiteX83" fmla="*/ 5079548 w 12192000"/>
              <a:gd name="connsiteY83" fmla="*/ 2313485 h 3482342"/>
              <a:gd name="connsiteX84" fmla="*/ 4975908 w 12192000"/>
              <a:gd name="connsiteY84" fmla="*/ 2364128 h 3482342"/>
              <a:gd name="connsiteX85" fmla="*/ 4913723 w 12192000"/>
              <a:gd name="connsiteY85" fmla="*/ 2385265 h 3482342"/>
              <a:gd name="connsiteX86" fmla="*/ 4746485 w 12192000"/>
              <a:gd name="connsiteY86" fmla="*/ 2451769 h 3482342"/>
              <a:gd name="connsiteX87" fmla="*/ 4681588 w 12192000"/>
              <a:gd name="connsiteY87" fmla="*/ 2467494 h 3482342"/>
              <a:gd name="connsiteX88" fmla="*/ 1783655 w 12192000"/>
              <a:gd name="connsiteY88" fmla="*/ 3163860 h 3482342"/>
              <a:gd name="connsiteX89" fmla="*/ 1325955 w 12192000"/>
              <a:gd name="connsiteY89" fmla="*/ 3176692 h 3482342"/>
              <a:gd name="connsiteX90" fmla="*/ 1190384 w 12192000"/>
              <a:gd name="connsiteY90" fmla="*/ 3203504 h 3482342"/>
              <a:gd name="connsiteX91" fmla="*/ 1094537 w 12192000"/>
              <a:gd name="connsiteY91" fmla="*/ 3229469 h 3482342"/>
              <a:gd name="connsiteX92" fmla="*/ 779276 w 12192000"/>
              <a:gd name="connsiteY92" fmla="*/ 3327290 h 3482342"/>
              <a:gd name="connsiteX93" fmla="*/ 600378 w 12192000"/>
              <a:gd name="connsiteY93" fmla="*/ 3335250 h 3482342"/>
              <a:gd name="connsiteX94" fmla="*/ 493457 w 12192000"/>
              <a:gd name="connsiteY94" fmla="*/ 3365044 h 3482342"/>
              <a:gd name="connsiteX95" fmla="*/ 349402 w 12192000"/>
              <a:gd name="connsiteY95" fmla="*/ 3380897 h 3482342"/>
              <a:gd name="connsiteX96" fmla="*/ 192183 w 12192000"/>
              <a:gd name="connsiteY96" fmla="*/ 3460075 h 3482342"/>
              <a:gd name="connsiteX97" fmla="*/ 46713 w 12192000"/>
              <a:gd name="connsiteY97" fmla="*/ 3462986 h 3482342"/>
              <a:gd name="connsiteX98" fmla="*/ 2765 w 12192000"/>
              <a:gd name="connsiteY98" fmla="*/ 3480770 h 3482342"/>
              <a:gd name="connsiteX99" fmla="*/ 0 w 12192000"/>
              <a:gd name="connsiteY99" fmla="*/ 3482342 h 3482342"/>
              <a:gd name="connsiteX100" fmla="*/ 0 w 12192000"/>
              <a:gd name="connsiteY100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524524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17124 w 12192000"/>
              <a:gd name="connsiteY58" fmla="*/ 1837109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700779 w 12192000"/>
              <a:gd name="connsiteY64" fmla="*/ 1907344 h 3482342"/>
              <a:gd name="connsiteX65" fmla="*/ 6672513 w 12192000"/>
              <a:gd name="connsiteY65" fmla="*/ 1926452 h 3482342"/>
              <a:gd name="connsiteX66" fmla="*/ 6633549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17124 w 12192000"/>
              <a:gd name="connsiteY58" fmla="*/ 1837109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700779 w 12192000"/>
              <a:gd name="connsiteY64" fmla="*/ 1907344 h 3482342"/>
              <a:gd name="connsiteX65" fmla="*/ 6672513 w 12192000"/>
              <a:gd name="connsiteY65" fmla="*/ 1926452 h 3482342"/>
              <a:gd name="connsiteX66" fmla="*/ 6633549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2192000" h="3482342">
                <a:moveTo>
                  <a:pt x="0" y="0"/>
                </a:moveTo>
                <a:lnTo>
                  <a:pt x="12192000" y="0"/>
                </a:lnTo>
                <a:lnTo>
                  <a:pt x="12192000" y="635369"/>
                </a:lnTo>
                <a:cubicBezTo>
                  <a:pt x="12191930" y="610378"/>
                  <a:pt x="12191859" y="585387"/>
                  <a:pt x="12191789" y="560396"/>
                </a:cubicBezTo>
                <a:cubicBezTo>
                  <a:pt x="12175211" y="562678"/>
                  <a:pt x="11999606" y="644473"/>
                  <a:pt x="11983027" y="646756"/>
                </a:cubicBezTo>
                <a:cubicBezTo>
                  <a:pt x="11962542" y="650765"/>
                  <a:pt x="11942810" y="654842"/>
                  <a:pt x="11923051" y="656045"/>
                </a:cubicBezTo>
                <a:cubicBezTo>
                  <a:pt x="11882449" y="639093"/>
                  <a:pt x="11867184" y="670845"/>
                  <a:pt x="11832939" y="674181"/>
                </a:cubicBezTo>
                <a:cubicBezTo>
                  <a:pt x="11812296" y="669845"/>
                  <a:pt x="11772988" y="668355"/>
                  <a:pt x="11767770" y="683807"/>
                </a:cubicBezTo>
                <a:cubicBezTo>
                  <a:pt x="11757314" y="685936"/>
                  <a:pt x="11743230" y="693101"/>
                  <a:pt x="11728279" y="700816"/>
                </a:cubicBezTo>
                <a:lnTo>
                  <a:pt x="11722533" y="703421"/>
                </a:lnTo>
                <a:lnTo>
                  <a:pt x="11720002" y="710566"/>
                </a:lnTo>
                <a:lnTo>
                  <a:pt x="11707351" y="710310"/>
                </a:lnTo>
                <a:lnTo>
                  <a:pt x="11700369" y="713480"/>
                </a:lnTo>
                <a:lnTo>
                  <a:pt x="11691126" y="726131"/>
                </a:lnTo>
                <a:cubicBezTo>
                  <a:pt x="11683697" y="740068"/>
                  <a:pt x="11675363" y="758566"/>
                  <a:pt x="11656818" y="769062"/>
                </a:cubicBezTo>
                <a:cubicBezTo>
                  <a:pt x="11625284" y="783558"/>
                  <a:pt x="11554969" y="799151"/>
                  <a:pt x="11501920" y="813109"/>
                </a:cubicBezTo>
                <a:cubicBezTo>
                  <a:pt x="11454695" y="835456"/>
                  <a:pt x="11390520" y="825328"/>
                  <a:pt x="11338523" y="852810"/>
                </a:cubicBezTo>
                <a:cubicBezTo>
                  <a:pt x="11359787" y="876196"/>
                  <a:pt x="11199516" y="937717"/>
                  <a:pt x="11228040" y="958953"/>
                </a:cubicBezTo>
                <a:cubicBezTo>
                  <a:pt x="11228306" y="989423"/>
                  <a:pt x="11195223" y="1012070"/>
                  <a:pt x="11193568" y="1039464"/>
                </a:cubicBezTo>
                <a:cubicBezTo>
                  <a:pt x="11162876" y="1085947"/>
                  <a:pt x="11137185" y="1048589"/>
                  <a:pt x="11120819" y="1126133"/>
                </a:cubicBezTo>
                <a:cubicBezTo>
                  <a:pt x="11102484" y="1167191"/>
                  <a:pt x="11052637" y="1154700"/>
                  <a:pt x="11028687" y="1199018"/>
                </a:cubicBezTo>
                <a:lnTo>
                  <a:pt x="10815658" y="1287849"/>
                </a:lnTo>
                <a:cubicBezTo>
                  <a:pt x="10788450" y="1285136"/>
                  <a:pt x="10703766" y="1299362"/>
                  <a:pt x="10679906" y="1324988"/>
                </a:cubicBezTo>
                <a:cubicBezTo>
                  <a:pt x="10679874" y="1319534"/>
                  <a:pt x="10639666" y="1317757"/>
                  <a:pt x="10636304" y="1317928"/>
                </a:cubicBezTo>
                <a:lnTo>
                  <a:pt x="10573203" y="1351996"/>
                </a:lnTo>
                <a:cubicBezTo>
                  <a:pt x="10559779" y="1354649"/>
                  <a:pt x="10512149" y="1357988"/>
                  <a:pt x="10513263" y="1350756"/>
                </a:cubicBezTo>
                <a:lnTo>
                  <a:pt x="10464012" y="1391778"/>
                </a:lnTo>
                <a:cubicBezTo>
                  <a:pt x="10423640" y="1376337"/>
                  <a:pt x="10438452" y="1415603"/>
                  <a:pt x="10405409" y="1422789"/>
                </a:cubicBezTo>
                <a:cubicBezTo>
                  <a:pt x="10385126" y="1419848"/>
                  <a:pt x="10374706" y="1423369"/>
                  <a:pt x="10370530" y="1441596"/>
                </a:cubicBezTo>
                <a:cubicBezTo>
                  <a:pt x="10275106" y="1425375"/>
                  <a:pt x="10333678" y="1459760"/>
                  <a:pt x="10264922" y="1472107"/>
                </a:cubicBezTo>
                <a:cubicBezTo>
                  <a:pt x="10202958" y="1479098"/>
                  <a:pt x="10140026" y="1496808"/>
                  <a:pt x="10058690" y="1474888"/>
                </a:cubicBezTo>
                <a:cubicBezTo>
                  <a:pt x="10040170" y="1466053"/>
                  <a:pt x="10015872" y="1472731"/>
                  <a:pt x="10004424" y="1489801"/>
                </a:cubicBezTo>
                <a:cubicBezTo>
                  <a:pt x="10002452" y="1492741"/>
                  <a:pt x="10000947" y="1495882"/>
                  <a:pt x="9999951" y="1499127"/>
                </a:cubicBezTo>
                <a:cubicBezTo>
                  <a:pt x="9967418" y="1507155"/>
                  <a:pt x="9889427" y="1534394"/>
                  <a:pt x="9845462" y="1548192"/>
                </a:cubicBezTo>
                <a:cubicBezTo>
                  <a:pt x="9822222" y="1562604"/>
                  <a:pt x="9768858" y="1594433"/>
                  <a:pt x="9736156" y="1581928"/>
                </a:cubicBezTo>
                <a:cubicBezTo>
                  <a:pt x="9745637" y="1601571"/>
                  <a:pt x="9699425" y="1582999"/>
                  <a:pt x="9693355" y="1602632"/>
                </a:cubicBezTo>
                <a:cubicBezTo>
                  <a:pt x="9690360" y="1618512"/>
                  <a:pt x="9675642" y="1616579"/>
                  <a:pt x="9664242" y="1622075"/>
                </a:cubicBezTo>
                <a:cubicBezTo>
                  <a:pt x="9655776" y="1638103"/>
                  <a:pt x="9598819" y="1651043"/>
                  <a:pt x="9579195" y="1648017"/>
                </a:cubicBezTo>
                <a:cubicBezTo>
                  <a:pt x="9524163" y="1629881"/>
                  <a:pt x="9477693" y="1693985"/>
                  <a:pt x="9433652" y="1681174"/>
                </a:cubicBezTo>
                <a:cubicBezTo>
                  <a:pt x="9421990" y="1682314"/>
                  <a:pt x="9412258" y="1685676"/>
                  <a:pt x="9403775" y="1690403"/>
                </a:cubicBezTo>
                <a:lnTo>
                  <a:pt x="9382503" y="1706957"/>
                </a:lnTo>
                <a:lnTo>
                  <a:pt x="9381410" y="1718312"/>
                </a:lnTo>
                <a:lnTo>
                  <a:pt x="9365685" y="1724772"/>
                </a:lnTo>
                <a:lnTo>
                  <a:pt x="9278020" y="1741161"/>
                </a:lnTo>
                <a:cubicBezTo>
                  <a:pt x="9235873" y="1762229"/>
                  <a:pt x="9245595" y="1716106"/>
                  <a:pt x="9217145" y="1771195"/>
                </a:cubicBezTo>
                <a:cubicBezTo>
                  <a:pt x="9131538" y="1776872"/>
                  <a:pt x="9039728" y="1814874"/>
                  <a:pt x="8955875" y="1796806"/>
                </a:cubicBezTo>
                <a:cubicBezTo>
                  <a:pt x="8861771" y="1817659"/>
                  <a:pt x="8730077" y="1856614"/>
                  <a:pt x="8648415" y="1878623"/>
                </a:cubicBezTo>
                <a:cubicBezTo>
                  <a:pt x="8582974" y="1903887"/>
                  <a:pt x="8546739" y="1852067"/>
                  <a:pt x="8495949" y="1902425"/>
                </a:cubicBezTo>
                <a:cubicBezTo>
                  <a:pt x="8427249" y="1907609"/>
                  <a:pt x="8301617" y="1910841"/>
                  <a:pt x="8236214" y="1909725"/>
                </a:cubicBezTo>
                <a:cubicBezTo>
                  <a:pt x="8201189" y="1897570"/>
                  <a:pt x="8163827" y="1900921"/>
                  <a:pt x="8132104" y="1895727"/>
                </a:cubicBezTo>
                <a:cubicBezTo>
                  <a:pt x="8021354" y="1869423"/>
                  <a:pt x="7973371" y="1872758"/>
                  <a:pt x="7918078" y="1862668"/>
                </a:cubicBezTo>
                <a:cubicBezTo>
                  <a:pt x="7883942" y="1854133"/>
                  <a:pt x="7834588" y="1870269"/>
                  <a:pt x="7817899" y="1862176"/>
                </a:cubicBezTo>
                <a:cubicBezTo>
                  <a:pt x="7803952" y="1858540"/>
                  <a:pt x="7780423" y="1826275"/>
                  <a:pt x="7768994" y="1855721"/>
                </a:cubicBezTo>
                <a:cubicBezTo>
                  <a:pt x="7693971" y="1816704"/>
                  <a:pt x="7680420" y="1850219"/>
                  <a:pt x="7618027" y="1830959"/>
                </a:cubicBezTo>
                <a:cubicBezTo>
                  <a:pt x="7545936" y="1763820"/>
                  <a:pt x="7491452" y="1888481"/>
                  <a:pt x="7449425" y="1810910"/>
                </a:cubicBezTo>
                <a:lnTo>
                  <a:pt x="7342915" y="1819827"/>
                </a:lnTo>
                <a:lnTo>
                  <a:pt x="7255191" y="1834354"/>
                </a:lnTo>
                <a:cubicBezTo>
                  <a:pt x="7235153" y="1839259"/>
                  <a:pt x="7150315" y="1831629"/>
                  <a:pt x="7131205" y="1845557"/>
                </a:cubicBezTo>
                <a:cubicBezTo>
                  <a:pt x="6968750" y="1838101"/>
                  <a:pt x="7023103" y="1812698"/>
                  <a:pt x="6917124" y="1837109"/>
                </a:cubicBezTo>
                <a:cubicBezTo>
                  <a:pt x="6877603" y="1902702"/>
                  <a:pt x="6892534" y="1847120"/>
                  <a:pt x="6837145" y="1870724"/>
                </a:cubicBezTo>
                <a:cubicBezTo>
                  <a:pt x="6837564" y="1818835"/>
                  <a:pt x="6774797" y="1914502"/>
                  <a:pt x="6753991" y="1860969"/>
                </a:cubicBezTo>
                <a:cubicBezTo>
                  <a:pt x="6744571" y="1866959"/>
                  <a:pt x="6736100" y="1874451"/>
                  <a:pt x="6727754" y="1882372"/>
                </a:cubicBezTo>
                <a:lnTo>
                  <a:pt x="6723371" y="1886494"/>
                </a:lnTo>
                <a:lnTo>
                  <a:pt x="6702779" y="1893601"/>
                </a:lnTo>
                <a:lnTo>
                  <a:pt x="6700779" y="1907344"/>
                </a:lnTo>
                <a:lnTo>
                  <a:pt x="6672513" y="1926452"/>
                </a:lnTo>
                <a:cubicBezTo>
                  <a:pt x="6661340" y="1931795"/>
                  <a:pt x="6648626" y="1935420"/>
                  <a:pt x="6633549" y="1936255"/>
                </a:cubicBezTo>
                <a:cubicBezTo>
                  <a:pt x="6577487" y="1918608"/>
                  <a:pt x="6514284" y="1994298"/>
                  <a:pt x="6444344" y="1969663"/>
                </a:cubicBezTo>
                <a:cubicBezTo>
                  <a:pt x="6419228" y="1965060"/>
                  <a:pt x="6345188" y="1978090"/>
                  <a:pt x="6333446" y="1997163"/>
                </a:cubicBezTo>
                <a:cubicBezTo>
                  <a:pt x="6318475" y="2003304"/>
                  <a:pt x="6299617" y="2000258"/>
                  <a:pt x="6294933" y="2019412"/>
                </a:cubicBezTo>
                <a:cubicBezTo>
                  <a:pt x="6286089" y="2042978"/>
                  <a:pt x="6227534" y="2018229"/>
                  <a:pt x="6238719" y="2042547"/>
                </a:cubicBezTo>
                <a:cubicBezTo>
                  <a:pt x="6197253" y="2025805"/>
                  <a:pt x="6172998" y="2076097"/>
                  <a:pt x="6142310" y="2092510"/>
                </a:cubicBezTo>
                <a:cubicBezTo>
                  <a:pt x="6109012" y="2074635"/>
                  <a:pt x="6077468" y="2126693"/>
                  <a:pt x="6007916" y="2143752"/>
                </a:cubicBezTo>
                <a:cubicBezTo>
                  <a:pt x="5971122" y="2122806"/>
                  <a:pt x="5961132" y="2155600"/>
                  <a:pt x="5894610" y="2130684"/>
                </a:cubicBezTo>
                <a:cubicBezTo>
                  <a:pt x="5862904" y="2132950"/>
                  <a:pt x="5874801" y="2153974"/>
                  <a:pt x="5817682" y="2157358"/>
                </a:cubicBezTo>
                <a:cubicBezTo>
                  <a:pt x="5714062" y="2126880"/>
                  <a:pt x="5671650" y="2172824"/>
                  <a:pt x="5591469" y="2178389"/>
                </a:cubicBezTo>
                <a:cubicBezTo>
                  <a:pt x="5502264" y="2190142"/>
                  <a:pt x="5536340" y="2207288"/>
                  <a:pt x="5414282" y="2183070"/>
                </a:cubicBezTo>
                <a:cubicBezTo>
                  <a:pt x="5407945" y="2205016"/>
                  <a:pt x="5394338" y="2208803"/>
                  <a:pt x="5368369" y="2204272"/>
                </a:cubicBezTo>
                <a:cubicBezTo>
                  <a:pt x="5325431" y="2211442"/>
                  <a:pt x="5342455" y="2259851"/>
                  <a:pt x="5291263" y="2239182"/>
                </a:cubicBezTo>
                <a:cubicBezTo>
                  <a:pt x="5306347" y="2263964"/>
                  <a:pt x="5213539" y="2266092"/>
                  <a:pt x="5240857" y="2289444"/>
                </a:cubicBezTo>
                <a:cubicBezTo>
                  <a:pt x="5219918" y="2319202"/>
                  <a:pt x="5195143" y="2282479"/>
                  <a:pt x="5173523" y="2309057"/>
                </a:cubicBezTo>
                <a:cubicBezTo>
                  <a:pt x="5143898" y="2320355"/>
                  <a:pt x="5183399" y="2277184"/>
                  <a:pt x="5148543" y="2282356"/>
                </a:cubicBezTo>
                <a:cubicBezTo>
                  <a:pt x="5107618" y="2293388"/>
                  <a:pt x="5094122" y="2245019"/>
                  <a:pt x="5079548" y="2313485"/>
                </a:cubicBezTo>
                <a:cubicBezTo>
                  <a:pt x="5031869" y="2307804"/>
                  <a:pt x="5031271" y="2337329"/>
                  <a:pt x="4975908" y="2364128"/>
                </a:cubicBezTo>
                <a:cubicBezTo>
                  <a:pt x="4946700" y="2354134"/>
                  <a:pt x="4928936" y="2366071"/>
                  <a:pt x="4913723" y="2385265"/>
                </a:cubicBezTo>
                <a:cubicBezTo>
                  <a:pt x="4854880" y="2394046"/>
                  <a:pt x="4808730" y="2428302"/>
                  <a:pt x="4746485" y="2451769"/>
                </a:cubicBezTo>
                <a:lnTo>
                  <a:pt x="4681588" y="2467494"/>
                </a:lnTo>
                <a:lnTo>
                  <a:pt x="1783655" y="3163860"/>
                </a:lnTo>
                <a:lnTo>
                  <a:pt x="1325955" y="3176692"/>
                </a:lnTo>
                <a:cubicBezTo>
                  <a:pt x="1278931" y="3186609"/>
                  <a:pt x="1232617" y="3191205"/>
                  <a:pt x="1190384" y="3203504"/>
                </a:cubicBezTo>
                <a:cubicBezTo>
                  <a:pt x="1146740" y="3204301"/>
                  <a:pt x="1142940" y="3250947"/>
                  <a:pt x="1094537" y="3229469"/>
                </a:cubicBezTo>
                <a:cubicBezTo>
                  <a:pt x="1026864" y="3266436"/>
                  <a:pt x="863490" y="3291254"/>
                  <a:pt x="779276" y="3327290"/>
                </a:cubicBezTo>
                <a:cubicBezTo>
                  <a:pt x="712585" y="3298149"/>
                  <a:pt x="672574" y="3378796"/>
                  <a:pt x="600378" y="3335250"/>
                </a:cubicBezTo>
                <a:cubicBezTo>
                  <a:pt x="595066" y="3356366"/>
                  <a:pt x="514059" y="3361176"/>
                  <a:pt x="493457" y="3365044"/>
                </a:cubicBezTo>
                <a:cubicBezTo>
                  <a:pt x="492856" y="3399551"/>
                  <a:pt x="399613" y="3365059"/>
                  <a:pt x="349402" y="3380897"/>
                </a:cubicBezTo>
                <a:cubicBezTo>
                  <a:pt x="299189" y="3396735"/>
                  <a:pt x="242632" y="3446393"/>
                  <a:pt x="192183" y="3460075"/>
                </a:cubicBezTo>
                <a:cubicBezTo>
                  <a:pt x="141735" y="3473757"/>
                  <a:pt x="105425" y="3449353"/>
                  <a:pt x="46713" y="3462986"/>
                </a:cubicBezTo>
                <a:cubicBezTo>
                  <a:pt x="31576" y="3476862"/>
                  <a:pt x="15706" y="3476378"/>
                  <a:pt x="2765" y="3480770"/>
                </a:cubicBezTo>
                <a:lnTo>
                  <a:pt x="0" y="3482342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A8DF37-7887-4156-BAED-8709B0C9B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r>
              <a:rPr lang="en-GB" b="0" i="0" dirty="0">
                <a:effectLst/>
                <a:latin typeface="Bookman Old Style" panose="02050604050505020204" pitchFamily="18" charset="0"/>
              </a:rPr>
              <a:t>Model </a:t>
            </a:r>
            <a:r>
              <a:rPr lang="en-GB" b="0" i="0" dirty="0" err="1">
                <a:effectLst/>
                <a:latin typeface="Bookman Old Style" panose="02050604050505020204" pitchFamily="18" charset="0"/>
              </a:rPr>
              <a:t>DrosselA</a:t>
            </a:r>
            <a:r>
              <a:rPr lang="en-GB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GB" b="0" i="0" dirty="0" err="1">
                <a:effectLst/>
                <a:latin typeface="Bookman Old Style" panose="02050604050505020204" pitchFamily="18" charset="0"/>
              </a:rPr>
              <a:t>i</a:t>
            </a:r>
            <a:r>
              <a:rPr lang="en-GB" b="0" i="0" dirty="0">
                <a:effectLst/>
                <a:latin typeface="Bookman Old Style" panose="02050604050505020204" pitchFamily="18" charset="0"/>
              </a:rPr>
              <a:t> </a:t>
            </a:r>
            <a:r>
              <a:rPr lang="en-GB" b="0" i="0" dirty="0" err="1">
                <a:effectLst/>
                <a:latin typeface="Bookman Old Style" panose="02050604050505020204" pitchFamily="18" charset="0"/>
              </a:rPr>
              <a:t>SchwablA</a:t>
            </a:r>
            <a:r>
              <a:rPr lang="en-GB" b="0" i="0" dirty="0">
                <a:effectLst/>
                <a:latin typeface="Bookman Old Style" panose="02050604050505020204" pitchFamily="18" charset="0"/>
              </a:rPr>
              <a:t> (1992)</a:t>
            </a:r>
            <a:br>
              <a:rPr lang="en-GB" b="0" i="0" dirty="0">
                <a:effectLst/>
                <a:latin typeface="Bookman Old Style" panose="02050604050505020204" pitchFamily="18" charset="0"/>
              </a:rPr>
            </a:br>
            <a:endParaRPr lang="pl-PL" dirty="0">
              <a:latin typeface="Bookman Old Style" panose="02050604050505020204" pitchFamily="18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101159E-D455-456F-8FE1-396AB159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803" y="1958614"/>
            <a:ext cx="3681516" cy="3988962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Picture 6" descr="A picture containing grass, green, field, lush&#10;&#10;Description automatically generated">
            <a:extLst>
              <a:ext uri="{FF2B5EF4-FFF2-40B4-BE49-F238E27FC236}">
                <a16:creationId xmlns:a16="http://schemas.microsoft.com/office/drawing/2014/main" id="{E3B9CE5C-F42D-43BF-BFE0-22E8C77316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452" y="2319792"/>
            <a:ext cx="3222790" cy="32227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AF635-4083-495F-A3D4-11B45A110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7400" y="2222501"/>
            <a:ext cx="5868894" cy="439420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sz="1800" dirty="0">
                <a:latin typeface="Bookman Old Style" panose="02050604050505020204" pitchFamily="18" charset="0"/>
                <a:ea typeface="Verdana"/>
                <a:cs typeface="Verdana"/>
              </a:rPr>
              <a:t>Jest to </a:t>
            </a:r>
            <a:r>
              <a:rPr lang="en-GB" sz="1800" dirty="0" err="1">
                <a:latin typeface="Bookman Old Style" panose="02050604050505020204" pitchFamily="18" charset="0"/>
                <a:ea typeface="Verdana"/>
                <a:cs typeface="Verdana"/>
              </a:rPr>
              <a:t>przykład</a:t>
            </a:r>
            <a:r>
              <a:rPr lang="en-GB" sz="1800" dirty="0">
                <a:latin typeface="Bookman Old Style" panose="02050604050505020204" pitchFamily="18" charset="0"/>
                <a:ea typeface="Verdana"/>
                <a:cs typeface="Verdana"/>
              </a:rPr>
              <a:t> system</a:t>
            </a:r>
            <a:r>
              <a:rPr lang="pl-PL" sz="1800" dirty="0">
                <a:latin typeface="Bookman Old Style" panose="02050604050505020204" pitchFamily="18" charset="0"/>
                <a:ea typeface="Verdana"/>
                <a:cs typeface="Verdana"/>
              </a:rPr>
              <a:t>u</a:t>
            </a:r>
            <a:r>
              <a:rPr lang="en-GB" sz="1800" dirty="0">
                <a:latin typeface="Bookman Old Style" panose="02050604050505020204" pitchFamily="18" charset="0"/>
                <a:ea typeface="Verdana"/>
                <a:cs typeface="Verdana"/>
              </a:rPr>
              <a:t> </a:t>
            </a:r>
            <a:r>
              <a:rPr lang="en-GB" sz="1800" dirty="0" err="1">
                <a:latin typeface="Bookman Old Style" panose="02050604050505020204" pitchFamily="18" charset="0"/>
                <a:ea typeface="Verdana"/>
                <a:cs typeface="Verdana"/>
              </a:rPr>
              <a:t>dynamicznego</a:t>
            </a:r>
            <a:r>
              <a:rPr lang="en-GB" sz="1800" dirty="0">
                <a:latin typeface="Bookman Old Style" panose="02050604050505020204" pitchFamily="18" charset="0"/>
                <a:ea typeface="Verdana"/>
                <a:cs typeface="Verdana"/>
              </a:rPr>
              <a:t>, </a:t>
            </a:r>
            <a:r>
              <a:rPr lang="en-GB" sz="1800" dirty="0" err="1">
                <a:latin typeface="Bookman Old Style" panose="02050604050505020204" pitchFamily="18" charset="0"/>
                <a:ea typeface="Verdana"/>
                <a:cs typeface="Verdana"/>
              </a:rPr>
              <a:t>czyli</a:t>
            </a:r>
            <a:r>
              <a:rPr lang="en-GB" sz="1800" dirty="0">
                <a:latin typeface="Bookman Old Style" panose="02050604050505020204" pitchFamily="18" charset="0"/>
                <a:ea typeface="Verdana"/>
                <a:cs typeface="Verdana"/>
              </a:rPr>
              <a:t> </a:t>
            </a:r>
            <a:r>
              <a:rPr lang="en-GB" sz="1800" dirty="0" err="1">
                <a:latin typeface="Bookman Old Style" panose="02050604050505020204" pitchFamily="18" charset="0"/>
                <a:ea typeface="Verdana"/>
                <a:cs typeface="Verdana"/>
              </a:rPr>
              <a:t>takiego</a:t>
            </a:r>
            <a:r>
              <a:rPr lang="en-GB" sz="1800" dirty="0">
                <a:latin typeface="Bookman Old Style" panose="02050604050505020204" pitchFamily="18" charset="0"/>
                <a:ea typeface="Verdana"/>
                <a:cs typeface="Verdana"/>
              </a:rPr>
              <a:t>, </a:t>
            </a:r>
            <a:r>
              <a:rPr lang="en-GB" sz="1800" dirty="0" err="1">
                <a:latin typeface="Bookman Old Style" panose="02050604050505020204" pitchFamily="18" charset="0"/>
                <a:ea typeface="Verdana"/>
                <a:cs typeface="Verdana"/>
              </a:rPr>
              <a:t>gdzie</a:t>
            </a:r>
            <a:r>
              <a:rPr lang="en-GB" sz="1800" dirty="0">
                <a:latin typeface="Bookman Old Style" panose="02050604050505020204" pitchFamily="18" charset="0"/>
                <a:ea typeface="Verdana"/>
                <a:cs typeface="Verdana"/>
              </a:rPr>
              <a:t> </a:t>
            </a:r>
            <a:r>
              <a:rPr lang="en-GB" sz="1800" dirty="0" err="1">
                <a:latin typeface="Bookman Old Style" panose="02050604050505020204" pitchFamily="18" charset="0"/>
                <a:ea typeface="Verdana"/>
                <a:cs typeface="Verdana"/>
              </a:rPr>
              <a:t>układ</a:t>
            </a:r>
            <a:r>
              <a:rPr lang="en-GB" sz="1800" dirty="0">
                <a:latin typeface="Bookman Old Style" panose="02050604050505020204" pitchFamily="18" charset="0"/>
                <a:ea typeface="Verdana"/>
                <a:cs typeface="Verdana"/>
              </a:rPr>
              <a:t> </a:t>
            </a:r>
            <a:r>
              <a:rPr lang="pl-PL" sz="1800" dirty="0">
                <a:latin typeface="Bookman Old Style" panose="02050604050505020204" pitchFamily="18" charset="0"/>
                <a:ea typeface="Verdana"/>
                <a:cs typeface="Verdana"/>
              </a:rPr>
              <a:t>ewoluuje </a:t>
            </a:r>
            <a:r>
              <a:rPr lang="en-GB" sz="1800" dirty="0">
                <a:latin typeface="Bookman Old Style" panose="02050604050505020204" pitchFamily="18" charset="0"/>
                <a:ea typeface="Verdana"/>
                <a:cs typeface="Verdana"/>
              </a:rPr>
              <a:t>w </a:t>
            </a:r>
            <a:r>
              <a:rPr lang="en-GB" sz="1800" dirty="0" err="1">
                <a:latin typeface="Bookman Old Style" panose="02050604050505020204" pitchFamily="18" charset="0"/>
                <a:ea typeface="Verdana"/>
                <a:cs typeface="Verdana"/>
              </a:rPr>
              <a:t>czasie</a:t>
            </a:r>
            <a:r>
              <a:rPr lang="en-GB" sz="1800" dirty="0">
                <a:latin typeface="Bookman Old Style" panose="02050604050505020204" pitchFamily="18" charset="0"/>
                <a:ea typeface="Verdana"/>
                <a:cs typeface="Verdana"/>
              </a:rPr>
              <a:t> </a:t>
            </a:r>
            <a:r>
              <a:rPr lang="en-GB" sz="1800" dirty="0" err="1">
                <a:latin typeface="Bookman Old Style" panose="02050604050505020204" pitchFamily="18" charset="0"/>
                <a:ea typeface="Verdana"/>
                <a:cs typeface="Verdana"/>
              </a:rPr>
              <a:t>zgodnie</a:t>
            </a:r>
            <a:r>
              <a:rPr lang="en-GB" sz="1800" dirty="0">
                <a:latin typeface="Bookman Old Style" panose="02050604050505020204" pitchFamily="18" charset="0"/>
                <a:ea typeface="Verdana"/>
                <a:cs typeface="Verdana"/>
              </a:rPr>
              <a:t> z </a:t>
            </a:r>
            <a:r>
              <a:rPr lang="en-GB" sz="1800" dirty="0" err="1">
                <a:latin typeface="Bookman Old Style" panose="02050604050505020204" pitchFamily="18" charset="0"/>
                <a:ea typeface="Verdana"/>
                <a:cs typeface="Verdana"/>
              </a:rPr>
              <a:t>zadaną</a:t>
            </a:r>
            <a:r>
              <a:rPr lang="en-GB" sz="1800" dirty="0">
                <a:latin typeface="Bookman Old Style" panose="02050604050505020204" pitchFamily="18" charset="0"/>
                <a:ea typeface="Verdana"/>
                <a:cs typeface="Verdana"/>
              </a:rPr>
              <a:t> </a:t>
            </a:r>
            <a:r>
              <a:rPr lang="en-GB" sz="1800" dirty="0" err="1">
                <a:latin typeface="Bookman Old Style" panose="02050604050505020204" pitchFamily="18" charset="0"/>
                <a:ea typeface="Verdana"/>
                <a:cs typeface="Verdana"/>
              </a:rPr>
              <a:t>reguła</a:t>
            </a:r>
            <a:r>
              <a:rPr lang="en-GB" sz="1800" dirty="0">
                <a:latin typeface="Bookman Old Style" panose="02050604050505020204" pitchFamily="18" charset="0"/>
                <a:ea typeface="Verdana"/>
                <a:cs typeface="Verdana"/>
              </a:rPr>
              <a:t>. </a:t>
            </a:r>
            <a:r>
              <a:rPr lang="en-GB" sz="1800" dirty="0" err="1">
                <a:latin typeface="Bookman Old Style" panose="02050604050505020204" pitchFamily="18" charset="0"/>
                <a:ea typeface="Verdana"/>
                <a:cs typeface="Verdana"/>
              </a:rPr>
              <a:t>Zdefini</a:t>
            </a:r>
            <a:r>
              <a:rPr lang="pl-PL" sz="1800" dirty="0">
                <a:latin typeface="Bookman Old Style" panose="02050604050505020204" pitchFamily="18" charset="0"/>
                <a:ea typeface="Verdana"/>
                <a:cs typeface="Verdana"/>
              </a:rPr>
              <a:t>o</a:t>
            </a:r>
            <a:r>
              <a:rPr lang="en-GB" sz="1800" dirty="0">
                <a:latin typeface="Bookman Old Style" panose="02050604050505020204" pitchFamily="18" charset="0"/>
                <a:ea typeface="Verdana"/>
                <a:cs typeface="Verdana"/>
              </a:rPr>
              <a:t>wany</a:t>
            </a:r>
            <a:r>
              <a:rPr lang="pl-PL" sz="1800" dirty="0">
                <a:latin typeface="Bookman Old Style" panose="02050604050505020204" pitchFamily="18" charset="0"/>
                <a:ea typeface="Verdana"/>
                <a:cs typeface="Verdana"/>
              </a:rPr>
              <a:t> jest</a:t>
            </a:r>
            <a:r>
              <a:rPr lang="en-GB" sz="1800" dirty="0">
                <a:latin typeface="Bookman Old Style" panose="02050604050505020204" pitchFamily="18" charset="0"/>
                <a:ea typeface="Verdana"/>
                <a:cs typeface="Verdana"/>
              </a:rPr>
              <a:t> on </a:t>
            </a:r>
            <a:r>
              <a:rPr lang="en-GB" sz="1800" i="0" dirty="0" err="1">
                <a:effectLst/>
                <a:latin typeface="Bookman Old Style" panose="02050604050505020204" pitchFamily="18" charset="0"/>
                <a:ea typeface="Verdana"/>
                <a:cs typeface="Verdana"/>
              </a:rPr>
              <a:t>na</a:t>
            </a:r>
            <a:r>
              <a:rPr lang="en-GB" sz="1800" i="0" dirty="0">
                <a:effectLst/>
                <a:latin typeface="Bookman Old Style" panose="02050604050505020204" pitchFamily="18" charset="0"/>
                <a:ea typeface="Verdana"/>
                <a:cs typeface="Verdana"/>
              </a:rPr>
              <a:t> </a:t>
            </a:r>
            <a:r>
              <a:rPr lang="en-GB" sz="1800" i="0" dirty="0" err="1">
                <a:effectLst/>
                <a:latin typeface="Bookman Old Style" panose="02050604050505020204" pitchFamily="18" charset="0"/>
                <a:ea typeface="Verdana"/>
                <a:cs typeface="Verdana"/>
              </a:rPr>
              <a:t>przestrzeni</a:t>
            </a:r>
            <a:r>
              <a:rPr lang="pl-PL" sz="1800" i="0" dirty="0">
                <a:effectLst/>
                <a:latin typeface="Bookman Old Style" panose="02050604050505020204" pitchFamily="18" charset="0"/>
                <a:ea typeface="Verdana"/>
                <a:cs typeface="Verdana"/>
              </a:rPr>
              <a:t> </a:t>
            </a:r>
            <a:r>
              <a:rPr lang="en-GB" sz="1800" i="0" dirty="0">
                <a:effectLst/>
                <a:latin typeface="Bookman Old Style" panose="02050604050505020204" pitchFamily="18" charset="0"/>
                <a:ea typeface="Verdana"/>
                <a:cs typeface="Verdana"/>
              </a:rPr>
              <a:t>z X </a:t>
            </a:r>
            <a:r>
              <a:rPr lang="en-GB" sz="1800" i="0" dirty="0" err="1">
                <a:effectLst/>
                <a:latin typeface="Bookman Old Style" panose="02050604050505020204" pitchFamily="18" charset="0"/>
                <a:ea typeface="Verdana"/>
                <a:cs typeface="Verdana"/>
              </a:rPr>
              <a:t>komórkami</a:t>
            </a:r>
            <a:r>
              <a:rPr lang="en-GB" sz="1800" i="0" dirty="0">
                <a:effectLst/>
                <a:latin typeface="Bookman Old Style" panose="02050604050505020204" pitchFamily="18" charset="0"/>
                <a:ea typeface="Verdana"/>
                <a:cs typeface="Verdana"/>
              </a:rPr>
              <a:t>. </a:t>
            </a:r>
            <a:r>
              <a:rPr lang="pl-PL" sz="1800" i="0" dirty="0">
                <a:effectLst/>
                <a:latin typeface="Bookman Old Style" panose="02050604050505020204" pitchFamily="18" charset="0"/>
                <a:ea typeface="Verdana"/>
                <a:cs typeface="Verdana"/>
              </a:rPr>
              <a:t>Każda z nich m</a:t>
            </a:r>
            <a:r>
              <a:rPr lang="en-GB" sz="1800" i="0" dirty="0">
                <a:effectLst/>
                <a:latin typeface="Bookman Old Style" panose="02050604050505020204" pitchFamily="18" charset="0"/>
                <a:ea typeface="Verdana"/>
                <a:cs typeface="Verdana"/>
              </a:rPr>
              <a:t>o</a:t>
            </a:r>
            <a:r>
              <a:rPr lang="pl-PL" sz="1800" i="0" dirty="0">
                <a:effectLst/>
                <a:latin typeface="Bookman Old Style" panose="02050604050505020204" pitchFamily="18" charset="0"/>
                <a:ea typeface="Verdana"/>
                <a:cs typeface="Verdana"/>
              </a:rPr>
              <a:t>ż</a:t>
            </a:r>
            <a:r>
              <a:rPr lang="en-GB" sz="1800" i="0" dirty="0">
                <a:effectLst/>
                <a:latin typeface="Bookman Old Style" panose="02050604050505020204" pitchFamily="18" charset="0"/>
                <a:ea typeface="Verdana"/>
                <a:cs typeface="Verdana"/>
              </a:rPr>
              <a:t>e </a:t>
            </a:r>
            <a:r>
              <a:rPr lang="en-GB" sz="1800" i="0" dirty="0" err="1">
                <a:effectLst/>
                <a:latin typeface="Bookman Old Style" panose="02050604050505020204" pitchFamily="18" charset="0"/>
                <a:ea typeface="Verdana"/>
                <a:cs typeface="Verdana"/>
              </a:rPr>
              <a:t>być</a:t>
            </a:r>
            <a:r>
              <a:rPr lang="en-GB" sz="1800" i="0" dirty="0">
                <a:effectLst/>
                <a:latin typeface="Bookman Old Style" panose="02050604050505020204" pitchFamily="18" charset="0"/>
                <a:ea typeface="Verdana"/>
                <a:cs typeface="Verdana"/>
              </a:rPr>
              <a:t> </a:t>
            </a:r>
            <a:r>
              <a:rPr lang="en-GB" sz="1800" i="0" dirty="0" err="1">
                <a:effectLst/>
                <a:latin typeface="Bookman Old Style" panose="02050604050505020204" pitchFamily="18" charset="0"/>
                <a:ea typeface="Verdana"/>
                <a:cs typeface="Verdana"/>
              </a:rPr>
              <a:t>pusta</a:t>
            </a:r>
            <a:r>
              <a:rPr lang="en-GB" sz="1800" i="0" dirty="0">
                <a:effectLst/>
                <a:latin typeface="Bookman Old Style" panose="02050604050505020204" pitchFamily="18" charset="0"/>
                <a:ea typeface="Verdana"/>
                <a:cs typeface="Verdana"/>
              </a:rPr>
              <a:t>,</a:t>
            </a:r>
            <a:r>
              <a:rPr lang="pl-PL" sz="1800" i="0" dirty="0">
                <a:effectLst/>
                <a:latin typeface="Bookman Old Style" panose="02050604050505020204" pitchFamily="18" charset="0"/>
                <a:ea typeface="Verdana"/>
                <a:cs typeface="Verdana"/>
              </a:rPr>
              <a:t> </a:t>
            </a:r>
            <a:r>
              <a:rPr lang="en-GB" sz="1800" i="0" dirty="0" err="1">
                <a:effectLst/>
                <a:latin typeface="Bookman Old Style" panose="02050604050505020204" pitchFamily="18" charset="0"/>
                <a:ea typeface="Verdana"/>
                <a:cs typeface="Verdana"/>
              </a:rPr>
              <a:t>zalesiona</a:t>
            </a:r>
            <a:r>
              <a:rPr lang="pl-PL" sz="1800" i="0" dirty="0">
                <a:effectLst/>
                <a:latin typeface="Bookman Old Style" panose="02050604050505020204" pitchFamily="18" charset="0"/>
                <a:ea typeface="Verdana"/>
                <a:cs typeface="Verdana"/>
              </a:rPr>
              <a:t> lub </a:t>
            </a:r>
            <a:r>
              <a:rPr lang="en-GB" sz="1800" dirty="0" err="1">
                <a:latin typeface="Bookman Old Style" panose="02050604050505020204" pitchFamily="18" charset="0"/>
                <a:ea typeface="Verdana"/>
                <a:cs typeface="Verdana"/>
              </a:rPr>
              <a:t>podpalona</a:t>
            </a:r>
            <a:r>
              <a:rPr lang="en-GB" sz="1800" dirty="0">
                <a:latin typeface="Bookman Old Style" panose="02050604050505020204" pitchFamily="18" charset="0"/>
                <a:ea typeface="Verdana"/>
                <a:cs typeface="Verdana"/>
              </a:rPr>
              <a:t>.</a:t>
            </a:r>
            <a:r>
              <a:rPr lang="en-GB" sz="1800" b="1" dirty="0">
                <a:latin typeface="Bookman Old Style" panose="02050604050505020204" pitchFamily="18" charset="0"/>
                <a:ea typeface="Verdana"/>
                <a:cs typeface="Verdana"/>
              </a:rPr>
              <a:t> </a:t>
            </a:r>
            <a:endParaRPr lang="en-GB" sz="1800" b="1" dirty="0">
              <a:latin typeface="Bookman Old Style" panose="02050604050505020204" pitchFamily="18" charset="0"/>
              <a:ea typeface="Verdana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pl-PL" sz="1800" dirty="0">
                <a:latin typeface="Bookman Old Style" panose="02050604050505020204" pitchFamily="18" charset="0"/>
                <a:ea typeface="Verdana" pitchFamily="34" charset="0"/>
                <a:cs typeface="Times New Roman" panose="02020603050405020304" pitchFamily="18" charset="0"/>
              </a:rPr>
              <a:t>Istnieją </a:t>
            </a:r>
            <a:r>
              <a:rPr lang="en-GB" sz="1800" dirty="0">
                <a:latin typeface="Bookman Old Style" panose="02050604050505020204" pitchFamily="18" charset="0"/>
                <a:ea typeface="Verdana" pitchFamily="34" charset="0"/>
                <a:cs typeface="Times New Roman" panose="02020603050405020304" pitchFamily="18" charset="0"/>
              </a:rPr>
              <a:t>4 </a:t>
            </a:r>
            <a:r>
              <a:rPr lang="en-GB" sz="1800" dirty="0" err="1">
                <a:latin typeface="Bookman Old Style" panose="02050604050505020204" pitchFamily="18" charset="0"/>
                <a:ea typeface="Verdana" pitchFamily="34" charset="0"/>
                <a:cs typeface="Times New Roman" panose="02020603050405020304" pitchFamily="18" charset="0"/>
              </a:rPr>
              <a:t>zasady</a:t>
            </a:r>
            <a:r>
              <a:rPr lang="en-GB" sz="1800" dirty="0">
                <a:latin typeface="Bookman Old Style" panose="02050604050505020204" pitchFamily="18" charset="0"/>
                <a:ea typeface="Verdana" pitchFamily="34" charset="0"/>
                <a:cs typeface="Times New Roman" panose="02020603050405020304" pitchFamily="18" charset="0"/>
              </a:rPr>
              <a:t> </a:t>
            </a:r>
            <a:r>
              <a:rPr lang="pl-PL" sz="1800" dirty="0">
                <a:latin typeface="Bookman Old Style" panose="02050604050505020204" pitchFamily="18" charset="0"/>
                <a:ea typeface="Verdana" pitchFamily="34" charset="0"/>
                <a:cs typeface="Times New Roman" panose="02020603050405020304" pitchFamily="18" charset="0"/>
              </a:rPr>
              <a:t>w </a:t>
            </a:r>
            <a:r>
              <a:rPr lang="en-GB" sz="1800" dirty="0" err="1">
                <a:latin typeface="Bookman Old Style" panose="02050604050505020204" pitchFamily="18" charset="0"/>
                <a:ea typeface="Verdana" pitchFamily="34" charset="0"/>
                <a:cs typeface="Times New Roman" panose="02020603050405020304" pitchFamily="18" charset="0"/>
              </a:rPr>
              <a:t>modelu</a:t>
            </a:r>
            <a:r>
              <a:rPr lang="en-GB" sz="1800" dirty="0">
                <a:latin typeface="Bookman Old Style" panose="02050604050505020204" pitchFamily="18" charset="0"/>
                <a:ea typeface="Verdana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90000"/>
              </a:lnSpc>
            </a:pPr>
            <a:r>
              <a:rPr lang="en-GB" sz="1800" b="0" i="0" dirty="0" err="1">
                <a:effectLst/>
                <a:latin typeface="Bookman Old Style" panose="02050604050505020204" pitchFamily="18" charset="0"/>
                <a:ea typeface="Verdana" pitchFamily="34" charset="0"/>
              </a:rPr>
              <a:t>Paląca</a:t>
            </a:r>
            <a:r>
              <a:rPr lang="en-GB" sz="1800" b="0" i="0" dirty="0">
                <a:effectLst/>
                <a:latin typeface="Bookman Old Style" panose="02050604050505020204" pitchFamily="18" charset="0"/>
                <a:ea typeface="Verdana" pitchFamily="34" charset="0"/>
              </a:rPr>
              <a:t> </a:t>
            </a:r>
            <a:r>
              <a:rPr lang="en-GB" sz="1800" b="0" i="0" dirty="0" err="1">
                <a:effectLst/>
                <a:latin typeface="Bookman Old Style" panose="02050604050505020204" pitchFamily="18" charset="0"/>
                <a:ea typeface="Verdana" pitchFamily="34" charset="0"/>
              </a:rPr>
              <a:t>się</a:t>
            </a:r>
            <a:r>
              <a:rPr lang="en-GB" sz="1800" b="0" i="0" dirty="0">
                <a:effectLst/>
                <a:latin typeface="Bookman Old Style" panose="02050604050505020204" pitchFamily="18" charset="0"/>
                <a:ea typeface="Verdana" pitchFamily="34" charset="0"/>
              </a:rPr>
              <a:t> </a:t>
            </a:r>
            <a:r>
              <a:rPr lang="en-GB" sz="1800" b="0" i="0" dirty="0" err="1">
                <a:effectLst/>
                <a:latin typeface="Bookman Old Style" panose="02050604050505020204" pitchFamily="18" charset="0"/>
                <a:ea typeface="Verdana" pitchFamily="34" charset="0"/>
              </a:rPr>
              <a:t>kom</a:t>
            </a:r>
            <a:r>
              <a:rPr lang="pl-PL" sz="1800" b="0" i="0" dirty="0" err="1">
                <a:effectLst/>
                <a:latin typeface="Bookman Old Style" panose="02050604050505020204" pitchFamily="18" charset="0"/>
                <a:ea typeface="Verdana" pitchFamily="34" charset="0"/>
              </a:rPr>
              <a:t>ór</a:t>
            </a:r>
            <a:r>
              <a:rPr lang="en-GB" sz="1800" b="0" i="0" dirty="0">
                <a:effectLst/>
                <a:latin typeface="Bookman Old Style" panose="02050604050505020204" pitchFamily="18" charset="0"/>
                <a:ea typeface="Verdana" pitchFamily="34" charset="0"/>
              </a:rPr>
              <a:t>ka </a:t>
            </a:r>
            <a:r>
              <a:rPr lang="en-GB" sz="1800" b="0" i="0" dirty="0" err="1">
                <a:effectLst/>
                <a:latin typeface="Bookman Old Style" panose="02050604050505020204" pitchFamily="18" charset="0"/>
                <a:ea typeface="Verdana" pitchFamily="34" charset="0"/>
              </a:rPr>
              <a:t>zamienia</a:t>
            </a:r>
            <a:r>
              <a:rPr lang="en-GB" sz="1800" b="0" i="0" dirty="0">
                <a:effectLst/>
                <a:latin typeface="Bookman Old Style" panose="02050604050505020204" pitchFamily="18" charset="0"/>
                <a:ea typeface="Verdana" pitchFamily="34" charset="0"/>
              </a:rPr>
              <a:t> </a:t>
            </a:r>
            <a:r>
              <a:rPr lang="en-GB" sz="1800" b="0" i="0" dirty="0" err="1">
                <a:effectLst/>
                <a:latin typeface="Bookman Old Style" panose="02050604050505020204" pitchFamily="18" charset="0"/>
                <a:ea typeface="Verdana" pitchFamily="34" charset="0"/>
              </a:rPr>
              <a:t>się</a:t>
            </a:r>
            <a:r>
              <a:rPr lang="en-GB" sz="1800" b="0" i="0" dirty="0">
                <a:effectLst/>
                <a:latin typeface="Bookman Old Style" panose="02050604050505020204" pitchFamily="18" charset="0"/>
                <a:ea typeface="Verdana" pitchFamily="34" charset="0"/>
              </a:rPr>
              <a:t> </a:t>
            </a:r>
            <a:r>
              <a:rPr lang="en-GB" sz="1800" b="0" i="0" dirty="0" err="1">
                <a:effectLst/>
                <a:latin typeface="Bookman Old Style" panose="02050604050505020204" pitchFamily="18" charset="0"/>
                <a:ea typeface="Verdana" pitchFamily="34" charset="0"/>
              </a:rPr>
              <a:t>na</a:t>
            </a:r>
            <a:r>
              <a:rPr lang="en-GB" sz="1800" b="0" i="0" dirty="0">
                <a:effectLst/>
                <a:latin typeface="Bookman Old Style" panose="02050604050505020204" pitchFamily="18" charset="0"/>
                <a:ea typeface="Verdana" pitchFamily="34" charset="0"/>
              </a:rPr>
              <a:t> </a:t>
            </a:r>
            <a:r>
              <a:rPr lang="en-GB" sz="1800" b="0" i="0" dirty="0" err="1">
                <a:effectLst/>
                <a:latin typeface="Bookman Old Style" panose="02050604050505020204" pitchFamily="18" charset="0"/>
                <a:ea typeface="Verdana" pitchFamily="34" charset="0"/>
              </a:rPr>
              <a:t>pust</a:t>
            </a:r>
            <a:r>
              <a:rPr lang="pl-PL" sz="1800" b="0" i="0" dirty="0">
                <a:effectLst/>
                <a:latin typeface="Bookman Old Style" panose="02050604050505020204" pitchFamily="18" charset="0"/>
                <a:ea typeface="Verdana" pitchFamily="34" charset="0"/>
              </a:rPr>
              <a:t>ą</a:t>
            </a:r>
            <a:endParaRPr lang="en-GB" sz="1800" b="0" i="0" dirty="0">
              <a:effectLst/>
              <a:latin typeface="Bookman Old Style" panose="02050604050505020204" pitchFamily="18" charset="0"/>
              <a:ea typeface="Verdana" pitchFamily="34" charset="0"/>
            </a:endParaRPr>
          </a:p>
          <a:p>
            <a:pPr>
              <a:lnSpc>
                <a:spcPct val="90000"/>
              </a:lnSpc>
            </a:pPr>
            <a:r>
              <a:rPr lang="en-GB" sz="1800" b="0" i="0" dirty="0" err="1">
                <a:effectLst/>
                <a:latin typeface="Bookman Old Style" panose="02050604050505020204" pitchFamily="18" charset="0"/>
                <a:ea typeface="Verdana" pitchFamily="34" charset="0"/>
              </a:rPr>
              <a:t>Drzewo</a:t>
            </a:r>
            <a:r>
              <a:rPr lang="en-GB" sz="1800" b="0" i="0" dirty="0">
                <a:effectLst/>
                <a:latin typeface="Bookman Old Style" panose="02050604050505020204" pitchFamily="18" charset="0"/>
                <a:ea typeface="Verdana" pitchFamily="34" charset="0"/>
              </a:rPr>
              <a:t> </a:t>
            </a:r>
            <a:r>
              <a:rPr lang="en-GB" sz="1800" b="0" i="0" dirty="0" err="1">
                <a:effectLst/>
                <a:latin typeface="Bookman Old Style" panose="02050604050505020204" pitchFamily="18" charset="0"/>
                <a:ea typeface="Verdana" pitchFamily="34" charset="0"/>
              </a:rPr>
              <a:t>zacznie</a:t>
            </a:r>
            <a:r>
              <a:rPr lang="en-GB" sz="1800" b="0" i="0" dirty="0">
                <a:effectLst/>
                <a:latin typeface="Bookman Old Style" panose="02050604050505020204" pitchFamily="18" charset="0"/>
                <a:ea typeface="Verdana" pitchFamily="34" charset="0"/>
              </a:rPr>
              <a:t> </a:t>
            </a:r>
            <a:r>
              <a:rPr lang="en-GB" sz="1800" b="0" i="0" dirty="0" err="1">
                <a:effectLst/>
                <a:latin typeface="Bookman Old Style" panose="02050604050505020204" pitchFamily="18" charset="0"/>
                <a:ea typeface="Verdana" pitchFamily="34" charset="0"/>
              </a:rPr>
              <a:t>się</a:t>
            </a:r>
            <a:r>
              <a:rPr lang="en-GB" sz="1800" b="0" i="0" dirty="0">
                <a:effectLst/>
                <a:latin typeface="Bookman Old Style" panose="02050604050505020204" pitchFamily="18" charset="0"/>
                <a:ea typeface="Verdana" pitchFamily="34" charset="0"/>
              </a:rPr>
              <a:t> </a:t>
            </a:r>
            <a:r>
              <a:rPr lang="en-GB" sz="1800" b="0" i="0" dirty="0" err="1">
                <a:effectLst/>
                <a:latin typeface="Bookman Old Style" panose="02050604050505020204" pitchFamily="18" charset="0"/>
                <a:ea typeface="Verdana" pitchFamily="34" charset="0"/>
              </a:rPr>
              <a:t>palić</a:t>
            </a:r>
            <a:r>
              <a:rPr lang="en-GB" sz="1800" b="0" i="0" dirty="0">
                <a:effectLst/>
                <a:latin typeface="Bookman Old Style" panose="02050604050505020204" pitchFamily="18" charset="0"/>
                <a:ea typeface="Verdana" pitchFamily="34" charset="0"/>
              </a:rPr>
              <a:t> </a:t>
            </a:r>
            <a:r>
              <a:rPr lang="en-GB" sz="1800" b="0" i="0" dirty="0" err="1">
                <a:effectLst/>
                <a:latin typeface="Bookman Old Style" panose="02050604050505020204" pitchFamily="18" charset="0"/>
                <a:ea typeface="Verdana" pitchFamily="34" charset="0"/>
              </a:rPr>
              <a:t>jeśli</a:t>
            </a:r>
            <a:r>
              <a:rPr lang="en-GB" sz="1800" b="0" i="0" dirty="0">
                <a:effectLst/>
                <a:latin typeface="Bookman Old Style" panose="02050604050505020204" pitchFamily="18" charset="0"/>
                <a:ea typeface="Verdana" pitchFamily="34" charset="0"/>
              </a:rPr>
              <a:t> </a:t>
            </a:r>
            <a:r>
              <a:rPr lang="en-GB" sz="1800" b="0" i="0" dirty="0" err="1">
                <a:effectLst/>
                <a:latin typeface="Bookman Old Style" panose="02050604050505020204" pitchFamily="18" charset="0"/>
                <a:ea typeface="Verdana" pitchFamily="34" charset="0"/>
              </a:rPr>
              <a:t>przynajmniej</a:t>
            </a:r>
            <a:r>
              <a:rPr lang="en-GB" sz="1800" b="0" i="0" dirty="0">
                <a:effectLst/>
                <a:latin typeface="Bookman Old Style" panose="02050604050505020204" pitchFamily="18" charset="0"/>
                <a:ea typeface="Verdana" pitchFamily="34" charset="0"/>
              </a:rPr>
              <a:t> </a:t>
            </a:r>
            <a:r>
              <a:rPr lang="en-GB" sz="1800" b="0" i="0" dirty="0" err="1">
                <a:effectLst/>
                <a:latin typeface="Bookman Old Style" panose="02050604050505020204" pitchFamily="18" charset="0"/>
                <a:ea typeface="Verdana" pitchFamily="34" charset="0"/>
              </a:rPr>
              <a:t>jeden</a:t>
            </a:r>
            <a:r>
              <a:rPr lang="en-GB" sz="1800" b="0" i="0" dirty="0">
                <a:effectLst/>
                <a:latin typeface="Bookman Old Style" panose="02050604050505020204" pitchFamily="18" charset="0"/>
                <a:ea typeface="Verdana" pitchFamily="34" charset="0"/>
              </a:rPr>
              <a:t> </a:t>
            </a:r>
            <a:r>
              <a:rPr lang="en-GB" sz="1800" b="0" i="0" dirty="0" err="1">
                <a:effectLst/>
                <a:latin typeface="Bookman Old Style" panose="02050604050505020204" pitchFamily="18" charset="0"/>
                <a:ea typeface="Verdana" pitchFamily="34" charset="0"/>
              </a:rPr>
              <a:t>sąsiad</a:t>
            </a:r>
            <a:r>
              <a:rPr lang="en-GB" sz="1800" b="0" i="0" dirty="0">
                <a:effectLst/>
                <a:latin typeface="Bookman Old Style" panose="02050604050505020204" pitchFamily="18" charset="0"/>
                <a:ea typeface="Verdana" pitchFamily="34" charset="0"/>
              </a:rPr>
              <a:t> </a:t>
            </a:r>
            <a:r>
              <a:rPr lang="en-GB" sz="1800" b="0" i="0" dirty="0" err="1">
                <a:effectLst/>
                <a:latin typeface="Bookman Old Style" panose="02050604050505020204" pitchFamily="18" charset="0"/>
                <a:ea typeface="Verdana" pitchFamily="34" charset="0"/>
              </a:rPr>
              <a:t>się</a:t>
            </a:r>
            <a:r>
              <a:rPr lang="en-GB" sz="1800" b="0" i="0" dirty="0">
                <a:effectLst/>
                <a:latin typeface="Bookman Old Style" panose="02050604050505020204" pitchFamily="18" charset="0"/>
                <a:ea typeface="Verdana" pitchFamily="34" charset="0"/>
              </a:rPr>
              <a:t> </a:t>
            </a:r>
            <a:r>
              <a:rPr lang="en-GB" sz="1800" b="0" i="0" dirty="0" err="1">
                <a:effectLst/>
                <a:latin typeface="Bookman Old Style" panose="02050604050505020204" pitchFamily="18" charset="0"/>
                <a:ea typeface="Verdana" pitchFamily="34" charset="0"/>
              </a:rPr>
              <a:t>pali</a:t>
            </a:r>
            <a:endParaRPr lang="en-GB" sz="1800" b="0" i="0" dirty="0">
              <a:effectLst/>
              <a:latin typeface="Bookman Old Style" panose="02050604050505020204" pitchFamily="18" charset="0"/>
              <a:ea typeface="Verdana" pitchFamily="34" charset="0"/>
            </a:endParaRPr>
          </a:p>
          <a:p>
            <a:pPr>
              <a:lnSpc>
                <a:spcPct val="90000"/>
              </a:lnSpc>
            </a:pPr>
            <a:r>
              <a:rPr lang="en-GB" sz="1800" b="0" i="0" dirty="0" err="1">
                <a:effectLst/>
                <a:latin typeface="Bookman Old Style" panose="02050604050505020204" pitchFamily="18" charset="0"/>
                <a:ea typeface="Verdana"/>
                <a:cs typeface="Verdana"/>
              </a:rPr>
              <a:t>Drzewo</a:t>
            </a:r>
            <a:r>
              <a:rPr lang="en-GB" sz="1800" b="0" i="0" dirty="0">
                <a:effectLst/>
                <a:latin typeface="Bookman Old Style" panose="02050604050505020204" pitchFamily="18" charset="0"/>
                <a:ea typeface="Verdana"/>
                <a:cs typeface="Verdana"/>
              </a:rPr>
              <a:t> </a:t>
            </a:r>
            <a:r>
              <a:rPr lang="en-GB" sz="1800" dirty="0" err="1">
                <a:latin typeface="Bookman Old Style" panose="02050604050505020204" pitchFamily="18" charset="0"/>
                <a:ea typeface="Verdana"/>
                <a:cs typeface="Verdana"/>
              </a:rPr>
              <a:t>zapala</a:t>
            </a:r>
            <a:r>
              <a:rPr lang="en-GB" sz="1800" dirty="0">
                <a:latin typeface="Bookman Old Style" panose="02050604050505020204" pitchFamily="18" charset="0"/>
                <a:ea typeface="Verdana"/>
                <a:cs typeface="Verdana"/>
              </a:rPr>
              <a:t> </a:t>
            </a:r>
            <a:r>
              <a:rPr lang="en-GB" sz="1800" dirty="0" err="1">
                <a:latin typeface="Bookman Old Style" panose="02050604050505020204" pitchFamily="18" charset="0"/>
                <a:ea typeface="Verdana"/>
                <a:cs typeface="Verdana"/>
              </a:rPr>
              <a:t>sie</a:t>
            </a:r>
            <a:r>
              <a:rPr lang="en-GB" sz="1800" dirty="0">
                <a:latin typeface="Bookman Old Style" panose="02050604050505020204" pitchFamily="18" charset="0"/>
                <a:ea typeface="Verdana"/>
                <a:cs typeface="Verdana"/>
              </a:rPr>
              <a:t> z </a:t>
            </a:r>
            <a:r>
              <a:rPr lang="en-GB" sz="1800" dirty="0" err="1">
                <a:latin typeface="Bookman Old Style" panose="02050604050505020204" pitchFamily="18" charset="0"/>
                <a:ea typeface="Verdana"/>
                <a:cs typeface="Verdana"/>
              </a:rPr>
              <a:t>prawdopo</a:t>
            </a:r>
            <a:r>
              <a:rPr lang="pl-PL" sz="1800" dirty="0">
                <a:latin typeface="Bookman Old Style" panose="02050604050505020204" pitchFamily="18" charset="0"/>
                <a:ea typeface="Verdana"/>
                <a:cs typeface="Verdana"/>
              </a:rPr>
              <a:t>d</a:t>
            </a:r>
            <a:r>
              <a:rPr lang="en-GB" sz="1800" dirty="0">
                <a:latin typeface="Bookman Old Style" panose="02050604050505020204" pitchFamily="18" charset="0"/>
                <a:ea typeface="Verdana"/>
                <a:cs typeface="Verdana"/>
              </a:rPr>
              <a:t>o</a:t>
            </a:r>
            <a:r>
              <a:rPr lang="pl-PL" sz="1800" dirty="0" err="1">
                <a:latin typeface="Bookman Old Style" panose="02050604050505020204" pitchFamily="18" charset="0"/>
                <a:ea typeface="Verdana"/>
                <a:cs typeface="Verdana"/>
              </a:rPr>
              <a:t>bienstwem</a:t>
            </a:r>
            <a:r>
              <a:rPr lang="pl-PL" sz="1800" dirty="0">
                <a:latin typeface="Bookman Old Style" panose="02050604050505020204" pitchFamily="18" charset="0"/>
                <a:ea typeface="Verdana"/>
                <a:cs typeface="Verdana"/>
              </a:rPr>
              <a:t> </a:t>
            </a:r>
            <a:r>
              <a:rPr lang="en-GB" sz="1800" b="1" dirty="0">
                <a:latin typeface="Bookman Old Style" panose="02050604050505020204" pitchFamily="18" charset="0"/>
                <a:ea typeface="Verdana"/>
                <a:cs typeface="Verdana"/>
              </a:rPr>
              <a:t>f</a:t>
            </a:r>
            <a:r>
              <a:rPr lang="pl-PL" sz="1800" b="1" dirty="0">
                <a:latin typeface="Bookman Old Style" panose="02050604050505020204" pitchFamily="18" charset="0"/>
                <a:ea typeface="Verdana"/>
                <a:cs typeface="Verdana"/>
              </a:rPr>
              <a:t> </a:t>
            </a:r>
            <a:r>
              <a:rPr lang="en-GB" sz="1800" dirty="0" err="1">
                <a:latin typeface="Bookman Old Style" panose="02050604050505020204" pitchFamily="18" charset="0"/>
                <a:ea typeface="Verdana"/>
                <a:cs typeface="Verdana"/>
              </a:rPr>
              <a:t>nawet</a:t>
            </a:r>
            <a:r>
              <a:rPr lang="en-GB" sz="1800" dirty="0">
                <a:latin typeface="Bookman Old Style" panose="02050604050505020204" pitchFamily="18" charset="0"/>
                <a:ea typeface="Verdana"/>
                <a:cs typeface="Verdana"/>
              </a:rPr>
              <a:t> </a:t>
            </a:r>
            <a:r>
              <a:rPr lang="en-GB" sz="1800" dirty="0" err="1">
                <a:latin typeface="Bookman Old Style" panose="02050604050505020204" pitchFamily="18" charset="0"/>
                <a:ea typeface="Verdana"/>
                <a:cs typeface="Verdana"/>
              </a:rPr>
              <a:t>jesli</a:t>
            </a:r>
            <a:r>
              <a:rPr lang="en-GB" sz="1800" dirty="0">
                <a:latin typeface="Bookman Old Style" panose="02050604050505020204" pitchFamily="18" charset="0"/>
                <a:ea typeface="Verdana"/>
                <a:cs typeface="Verdana"/>
              </a:rPr>
              <a:t> </a:t>
            </a:r>
            <a:r>
              <a:rPr lang="en-GB" sz="1800" dirty="0" err="1">
                <a:latin typeface="Bookman Old Style" panose="02050604050505020204" pitchFamily="18" charset="0"/>
                <a:ea typeface="Verdana"/>
                <a:cs typeface="Verdana"/>
              </a:rPr>
              <a:t>żaden</a:t>
            </a:r>
            <a:r>
              <a:rPr lang="en-GB" sz="1800" dirty="0">
                <a:latin typeface="Bookman Old Style" panose="02050604050505020204" pitchFamily="18" charset="0"/>
                <a:ea typeface="Verdana"/>
                <a:cs typeface="Verdana"/>
              </a:rPr>
              <a:t> z </a:t>
            </a:r>
            <a:r>
              <a:rPr lang="en-GB" sz="1800" dirty="0" err="1">
                <a:latin typeface="Bookman Old Style" panose="02050604050505020204" pitchFamily="18" charset="0"/>
                <a:ea typeface="Verdana"/>
                <a:cs typeface="Verdana"/>
              </a:rPr>
              <a:t>sąsiadów</a:t>
            </a:r>
            <a:r>
              <a:rPr lang="en-GB" sz="1800" dirty="0">
                <a:latin typeface="Bookman Old Style" panose="02050604050505020204" pitchFamily="18" charset="0"/>
                <a:ea typeface="Verdana"/>
                <a:cs typeface="Verdana"/>
              </a:rPr>
              <a:t> </a:t>
            </a:r>
            <a:r>
              <a:rPr lang="en-GB" sz="1800" dirty="0" err="1">
                <a:latin typeface="Bookman Old Style" panose="02050604050505020204" pitchFamily="18" charset="0"/>
                <a:ea typeface="Verdana"/>
                <a:cs typeface="Verdana"/>
              </a:rPr>
              <a:t>się</a:t>
            </a:r>
            <a:r>
              <a:rPr lang="en-GB" sz="1800" dirty="0">
                <a:latin typeface="Bookman Old Style" panose="02050604050505020204" pitchFamily="18" charset="0"/>
                <a:ea typeface="Verdana"/>
                <a:cs typeface="Verdana"/>
              </a:rPr>
              <a:t> </a:t>
            </a:r>
            <a:r>
              <a:rPr lang="en-GB" sz="1800" dirty="0" err="1">
                <a:latin typeface="Bookman Old Style" panose="02050604050505020204" pitchFamily="18" charset="0"/>
                <a:ea typeface="Verdana"/>
                <a:cs typeface="Verdana"/>
              </a:rPr>
              <a:t>nie</a:t>
            </a:r>
            <a:r>
              <a:rPr lang="en-GB" sz="1800" dirty="0">
                <a:latin typeface="Bookman Old Style" panose="02050604050505020204" pitchFamily="18" charset="0"/>
                <a:ea typeface="Verdana"/>
                <a:cs typeface="Verdana"/>
              </a:rPr>
              <a:t> </a:t>
            </a:r>
            <a:r>
              <a:rPr lang="en-GB" sz="1800" dirty="0" err="1">
                <a:latin typeface="Bookman Old Style" panose="02050604050505020204" pitchFamily="18" charset="0"/>
                <a:ea typeface="Verdana"/>
                <a:cs typeface="Verdana"/>
              </a:rPr>
              <a:t>pali</a:t>
            </a:r>
            <a:r>
              <a:rPr lang="en-GB" sz="1800" dirty="0">
                <a:latin typeface="Bookman Old Style" panose="02050604050505020204" pitchFamily="18" charset="0"/>
                <a:ea typeface="Verdana"/>
                <a:cs typeface="Verdana"/>
              </a:rPr>
              <a:t> </a:t>
            </a:r>
            <a:endParaRPr lang="en-GB" sz="1800" dirty="0">
              <a:latin typeface="Bookman Old Style" panose="02050604050505020204" pitchFamily="18" charset="0"/>
              <a:ea typeface="Verdana" pitchFamily="34" charset="0"/>
              <a:cs typeface="Verdana"/>
            </a:endParaRPr>
          </a:p>
          <a:p>
            <a:pPr>
              <a:lnSpc>
                <a:spcPct val="90000"/>
              </a:lnSpc>
            </a:pPr>
            <a:r>
              <a:rPr lang="pl-PL" sz="1800" b="0" i="0" dirty="0">
                <a:effectLst/>
                <a:latin typeface="Bookman Old Style" panose="02050604050505020204" pitchFamily="18" charset="0"/>
                <a:ea typeface="Verdana" pitchFamily="34" charset="0"/>
              </a:rPr>
              <a:t>Pusta komórka może się </a:t>
            </a:r>
            <a:r>
              <a:rPr lang="en-GB" sz="1800" b="0" i="0" dirty="0" err="1">
                <a:effectLst/>
                <a:latin typeface="Bookman Old Style" panose="02050604050505020204" pitchFamily="18" charset="0"/>
                <a:ea typeface="Verdana" pitchFamily="34" charset="0"/>
              </a:rPr>
              <a:t>zalesić</a:t>
            </a:r>
            <a:r>
              <a:rPr lang="en-GB" sz="1800" b="0" i="0" dirty="0">
                <a:effectLst/>
                <a:latin typeface="Bookman Old Style" panose="02050604050505020204" pitchFamily="18" charset="0"/>
                <a:ea typeface="Verdana" pitchFamily="34" charset="0"/>
              </a:rPr>
              <a:t> </a:t>
            </a:r>
            <a:r>
              <a:rPr lang="pl-PL" sz="1800" b="0" i="0" dirty="0">
                <a:effectLst/>
                <a:latin typeface="Bookman Old Style" panose="02050604050505020204" pitchFamily="18" charset="0"/>
                <a:ea typeface="Verdana" pitchFamily="34" charset="0"/>
              </a:rPr>
              <a:t>z prawdopodobieństwem </a:t>
            </a:r>
            <a:r>
              <a:rPr lang="pl-PL" sz="1800" b="1" i="0" dirty="0">
                <a:effectLst/>
                <a:latin typeface="Bookman Old Style" panose="02050604050505020204" pitchFamily="18" charset="0"/>
                <a:ea typeface="Verdana" pitchFamily="34" charset="0"/>
              </a:rPr>
              <a:t>p</a:t>
            </a:r>
            <a:endParaRPr lang="en-GB" sz="1800" b="1" i="0" dirty="0">
              <a:effectLst/>
              <a:latin typeface="Bookman Old Style" panose="02050604050505020204" pitchFamily="18" charset="0"/>
              <a:ea typeface="Verdana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GB" sz="1800" dirty="0">
              <a:latin typeface="Bookman Old Style" panose="02050604050505020204" pitchFamily="18" charset="0"/>
              <a:ea typeface="Verdana" pitchFamily="34" charset="0"/>
            </a:endParaRPr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1F9FDF39-7A42-411B-85F1-9DE812C7A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497" y="5802246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267425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rchive">
      <a:dk1>
        <a:sysClr val="windowText" lastClr="000000"/>
      </a:dk1>
      <a:lt1>
        <a:sysClr val="window" lastClr="FFFFFF"/>
      </a:lt1>
      <a:dk2>
        <a:srgbClr val="353B3D"/>
      </a:dk2>
      <a:lt2>
        <a:srgbClr val="EEECEA"/>
      </a:lt2>
      <a:accent1>
        <a:srgbClr val="A65E5E"/>
      </a:accent1>
      <a:accent2>
        <a:srgbClr val="9D6053"/>
      </a:accent2>
      <a:accent3>
        <a:srgbClr val="968274"/>
      </a:accent3>
      <a:accent4>
        <a:srgbClr val="878079"/>
      </a:accent4>
      <a:accent5>
        <a:srgbClr val="6C737A"/>
      </a:accent5>
      <a:accent6>
        <a:srgbClr val="697777"/>
      </a:accent6>
      <a:hlink>
        <a:srgbClr val="A25872"/>
      </a:hlink>
      <a:folHlink>
        <a:srgbClr val="667A7E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2091</TotalTime>
  <Words>756</Words>
  <Application>Microsoft Office PowerPoint</Application>
  <PresentationFormat>Widescreen</PresentationFormat>
  <Paragraphs>70</Paragraphs>
  <Slides>21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Bembo</vt:lpstr>
      <vt:lpstr>Bookman Old Style</vt:lpstr>
      <vt:lpstr>Verdana</vt:lpstr>
      <vt:lpstr>ArchiveVTI</vt:lpstr>
      <vt:lpstr>Symulacja Pożaru lasu</vt:lpstr>
      <vt:lpstr>Pożar Lasu</vt:lpstr>
      <vt:lpstr>Skutki pożaru Lasu</vt:lpstr>
      <vt:lpstr>PowerPoint Presentation</vt:lpstr>
      <vt:lpstr>Cel Modelowania pożaru</vt:lpstr>
      <vt:lpstr>Modelowanie Agentowe</vt:lpstr>
      <vt:lpstr>AGENT</vt:lpstr>
      <vt:lpstr>ZALETY MODELOWANIA AGENTOWEGO</vt:lpstr>
      <vt:lpstr>Model DrosselA i SchwablA (1992) </vt:lpstr>
      <vt:lpstr>NASZ MODEl...</vt:lpstr>
      <vt:lpstr>WIZUALIZACJA</vt:lpstr>
      <vt:lpstr>Sposoby przeprowadzania symulacji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Stan Krytyczny</vt:lpstr>
      <vt:lpstr>Źródła</vt:lpstr>
      <vt:lpstr>Bibliografia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Symulacja Pożaru lasu</dc:title>
  <dc:creator>Tomasz Hałas</dc:creator>
  <cp:lastModifiedBy>Tomasz Hałas</cp:lastModifiedBy>
  <cp:revision>140</cp:revision>
  <dcterms:created xsi:type="dcterms:W3CDTF">2021-05-19T18:48:47Z</dcterms:created>
  <dcterms:modified xsi:type="dcterms:W3CDTF">2021-06-14T12:40:46Z</dcterms:modified>
</cp:coreProperties>
</file>